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embeddedFontLst>
    <p:embeddedFont>
      <p:font typeface="Poiret One"/>
      <p:regular r:id="rId41"/>
    </p:embeddedFont>
    <p:embeddedFont>
      <p:font typeface="Montserrat"/>
      <p:regular r:id="rId42"/>
      <p:bold r:id="rId43"/>
    </p:embeddedFont>
    <p:embeddedFont>
      <p:font typeface="PT Serif"/>
      <p:regular r:id="rId44"/>
      <p:bold r:id="rId45"/>
      <p:italic r:id="rId46"/>
      <p:boldItalic r:id="rId47"/>
    </p:embeddedFont>
    <p:embeddedFont>
      <p:font typeface="Abril Fatface"/>
      <p:regular r:id="rId48"/>
    </p:embeddedFont>
    <p:embeddedFont>
      <p:font typeface="Quicksand"/>
      <p:regular r:id="rId49"/>
      <p:bold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5EA37F01-B683-4B49-B006-5ED124A6C44A}">
  <a:tblStyle styleId="{5EA37F01-B683-4B49-B006-5ED124A6C44A}" styleName="Table_0"/>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Montserrat-regular.fntdata"/><Relationship Id="rId41" Type="http://schemas.openxmlformats.org/officeDocument/2006/relationships/font" Target="fonts/PoiretOne-regular.fntdata"/><Relationship Id="rId44" Type="http://schemas.openxmlformats.org/officeDocument/2006/relationships/font" Target="fonts/PTSerif-regular.fntdata"/><Relationship Id="rId43" Type="http://schemas.openxmlformats.org/officeDocument/2006/relationships/font" Target="fonts/Montserrat-bold.fntdata"/><Relationship Id="rId46" Type="http://schemas.openxmlformats.org/officeDocument/2006/relationships/font" Target="fonts/PTSerif-italic.fntdata"/><Relationship Id="rId45" Type="http://schemas.openxmlformats.org/officeDocument/2006/relationships/font" Target="fonts/PTSerif-bold.fntdata"/><Relationship Id="rId1" Type="http://schemas.openxmlformats.org/officeDocument/2006/relationships/theme" Target="theme/theme.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xml"/><Relationship Id="rId9" Type="http://schemas.openxmlformats.org/officeDocument/2006/relationships/slide" Target="slides/slide3.xml"/><Relationship Id="rId48" Type="http://schemas.openxmlformats.org/officeDocument/2006/relationships/font" Target="fonts/AbrilFatface-regular.fntdata"/><Relationship Id="rId47" Type="http://schemas.openxmlformats.org/officeDocument/2006/relationships/font" Target="fonts/PTSerif-boldItalic.fntdata"/><Relationship Id="rId49" Type="http://schemas.openxmlformats.org/officeDocument/2006/relationships/font" Target="fonts/Quicksand-regular.fntdata"/><Relationship Id="rId5" Type="http://schemas.openxmlformats.org/officeDocument/2006/relationships/notesMaster" Target="notesMasters/notesMaster.xml"/><Relationship Id="rId6" Type="http://schemas.openxmlformats.org/officeDocument/2006/relationships/slide" Target="slides/slide.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0" Type="http://schemas.openxmlformats.org/officeDocument/2006/relationships/font" Target="fonts/Quicksand-bold.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notesSlide.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4" name="Shape 244"/>
        <p:cNvGrpSpPr/>
        <p:nvPr/>
      </p:nvGrpSpPr>
      <p:grpSpPr>
        <a:xfrm>
          <a:off x="0" y="0"/>
          <a:ext cx="0" cy="0"/>
          <a:chOff x="0" y="0"/>
          <a:chExt cx="0" cy="0"/>
        </a:xfrm>
      </p:grpSpPr>
      <p:sp>
        <p:nvSpPr>
          <p:cNvPr id="245" name="Shape 24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46" name="Shape 24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9" name="Shape 249"/>
        <p:cNvGrpSpPr/>
        <p:nvPr/>
      </p:nvGrpSpPr>
      <p:grpSpPr>
        <a:xfrm>
          <a:off x="0" y="0"/>
          <a:ext cx="0" cy="0"/>
          <a:chOff x="0" y="0"/>
          <a:chExt cx="0" cy="0"/>
        </a:xfrm>
      </p:grpSpPr>
      <p:sp>
        <p:nvSpPr>
          <p:cNvPr id="250" name="Shape 25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51" name="Shape 25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6" name="Shape 306"/>
        <p:cNvGrpSpPr/>
        <p:nvPr/>
      </p:nvGrpSpPr>
      <p:grpSpPr>
        <a:xfrm>
          <a:off x="0" y="0"/>
          <a:ext cx="0" cy="0"/>
          <a:chOff x="0" y="0"/>
          <a:chExt cx="0" cy="0"/>
        </a:xfrm>
      </p:grpSpPr>
      <p:sp>
        <p:nvSpPr>
          <p:cNvPr id="307" name="Shape 30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08" name="Shape 30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3" name="Shape 313"/>
        <p:cNvGrpSpPr/>
        <p:nvPr/>
      </p:nvGrpSpPr>
      <p:grpSpPr>
        <a:xfrm>
          <a:off x="0" y="0"/>
          <a:ext cx="0" cy="0"/>
          <a:chOff x="0" y="0"/>
          <a:chExt cx="0" cy="0"/>
        </a:xfrm>
      </p:grpSpPr>
      <p:sp>
        <p:nvSpPr>
          <p:cNvPr id="314" name="Shape 31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15" name="Shape 31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8" name="Shape 318"/>
        <p:cNvGrpSpPr/>
        <p:nvPr/>
      </p:nvGrpSpPr>
      <p:grpSpPr>
        <a:xfrm>
          <a:off x="0" y="0"/>
          <a:ext cx="0" cy="0"/>
          <a:chOff x="0" y="0"/>
          <a:chExt cx="0" cy="0"/>
        </a:xfrm>
      </p:grpSpPr>
      <p:sp>
        <p:nvSpPr>
          <p:cNvPr id="319" name="Shape 31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20" name="Shape 32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3" name="Shape 323"/>
        <p:cNvGrpSpPr/>
        <p:nvPr/>
      </p:nvGrpSpPr>
      <p:grpSpPr>
        <a:xfrm>
          <a:off x="0" y="0"/>
          <a:ext cx="0" cy="0"/>
          <a:chOff x="0" y="0"/>
          <a:chExt cx="0" cy="0"/>
        </a:xfrm>
      </p:grpSpPr>
      <p:sp>
        <p:nvSpPr>
          <p:cNvPr id="324" name="Shape 32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25" name="Shape 32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0" name="Shape 330"/>
        <p:cNvGrpSpPr/>
        <p:nvPr/>
      </p:nvGrpSpPr>
      <p:grpSpPr>
        <a:xfrm>
          <a:off x="0" y="0"/>
          <a:ext cx="0" cy="0"/>
          <a:chOff x="0" y="0"/>
          <a:chExt cx="0" cy="0"/>
        </a:xfrm>
      </p:grpSpPr>
      <p:sp>
        <p:nvSpPr>
          <p:cNvPr id="331" name="Shape 33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32" name="Shape 33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5" name="Shape 335"/>
        <p:cNvGrpSpPr/>
        <p:nvPr/>
      </p:nvGrpSpPr>
      <p:grpSpPr>
        <a:xfrm>
          <a:off x="0" y="0"/>
          <a:ext cx="0" cy="0"/>
          <a:chOff x="0" y="0"/>
          <a:chExt cx="0" cy="0"/>
        </a:xfrm>
      </p:grpSpPr>
      <p:sp>
        <p:nvSpPr>
          <p:cNvPr id="336" name="Shape 33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37" name="Shape 33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2" name="Shape 342"/>
        <p:cNvGrpSpPr/>
        <p:nvPr/>
      </p:nvGrpSpPr>
      <p:grpSpPr>
        <a:xfrm>
          <a:off x="0" y="0"/>
          <a:ext cx="0" cy="0"/>
          <a:chOff x="0" y="0"/>
          <a:chExt cx="0" cy="0"/>
        </a:xfrm>
      </p:grpSpPr>
      <p:sp>
        <p:nvSpPr>
          <p:cNvPr id="343" name="Shape 34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44" name="Shape 34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9" name="Shape 349"/>
        <p:cNvGrpSpPr/>
        <p:nvPr/>
      </p:nvGrpSpPr>
      <p:grpSpPr>
        <a:xfrm>
          <a:off x="0" y="0"/>
          <a:ext cx="0" cy="0"/>
          <a:chOff x="0" y="0"/>
          <a:chExt cx="0" cy="0"/>
        </a:xfrm>
      </p:grpSpPr>
      <p:sp>
        <p:nvSpPr>
          <p:cNvPr id="350" name="Shape 35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51" name="Shape 35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6" name="Shape 356"/>
        <p:cNvGrpSpPr/>
        <p:nvPr/>
      </p:nvGrpSpPr>
      <p:grpSpPr>
        <a:xfrm>
          <a:off x="0" y="0"/>
          <a:ext cx="0" cy="0"/>
          <a:chOff x="0" y="0"/>
          <a:chExt cx="0" cy="0"/>
        </a:xfrm>
      </p:grpSpPr>
      <p:sp>
        <p:nvSpPr>
          <p:cNvPr id="357" name="Shape 35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58" name="Shape 35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4" name="Shape 364"/>
        <p:cNvGrpSpPr/>
        <p:nvPr/>
      </p:nvGrpSpPr>
      <p:grpSpPr>
        <a:xfrm>
          <a:off x="0" y="0"/>
          <a:ext cx="0" cy="0"/>
          <a:chOff x="0" y="0"/>
          <a:chExt cx="0" cy="0"/>
        </a:xfrm>
      </p:grpSpPr>
      <p:sp>
        <p:nvSpPr>
          <p:cNvPr id="365" name="Shape 36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66" name="Shape 36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4" name="Shape 254"/>
        <p:cNvGrpSpPr/>
        <p:nvPr/>
      </p:nvGrpSpPr>
      <p:grpSpPr>
        <a:xfrm>
          <a:off x="0" y="0"/>
          <a:ext cx="0" cy="0"/>
          <a:chOff x="0" y="0"/>
          <a:chExt cx="0" cy="0"/>
        </a:xfrm>
      </p:grpSpPr>
      <p:sp>
        <p:nvSpPr>
          <p:cNvPr id="255" name="Shape 25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56" name="Shape 25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9" name="Shape 369"/>
        <p:cNvGrpSpPr/>
        <p:nvPr/>
      </p:nvGrpSpPr>
      <p:grpSpPr>
        <a:xfrm>
          <a:off x="0" y="0"/>
          <a:ext cx="0" cy="0"/>
          <a:chOff x="0" y="0"/>
          <a:chExt cx="0" cy="0"/>
        </a:xfrm>
      </p:grpSpPr>
      <p:sp>
        <p:nvSpPr>
          <p:cNvPr id="370" name="Shape 37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71" name="Shape 37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4" name="Shape 374"/>
        <p:cNvGrpSpPr/>
        <p:nvPr/>
      </p:nvGrpSpPr>
      <p:grpSpPr>
        <a:xfrm>
          <a:off x="0" y="0"/>
          <a:ext cx="0" cy="0"/>
          <a:chOff x="0" y="0"/>
          <a:chExt cx="0" cy="0"/>
        </a:xfrm>
      </p:grpSpPr>
      <p:sp>
        <p:nvSpPr>
          <p:cNvPr id="375" name="Shape 37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76" name="Shape 37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9" name="Shape 379"/>
        <p:cNvGrpSpPr/>
        <p:nvPr/>
      </p:nvGrpSpPr>
      <p:grpSpPr>
        <a:xfrm>
          <a:off x="0" y="0"/>
          <a:ext cx="0" cy="0"/>
          <a:chOff x="0" y="0"/>
          <a:chExt cx="0" cy="0"/>
        </a:xfrm>
      </p:grpSpPr>
      <p:sp>
        <p:nvSpPr>
          <p:cNvPr id="380" name="Shape 38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81" name="Shape 38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4" name="Shape 384"/>
        <p:cNvGrpSpPr/>
        <p:nvPr/>
      </p:nvGrpSpPr>
      <p:grpSpPr>
        <a:xfrm>
          <a:off x="0" y="0"/>
          <a:ext cx="0" cy="0"/>
          <a:chOff x="0" y="0"/>
          <a:chExt cx="0" cy="0"/>
        </a:xfrm>
      </p:grpSpPr>
      <p:sp>
        <p:nvSpPr>
          <p:cNvPr id="385" name="Shape 38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86" name="Shape 38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9" name="Shape 389"/>
        <p:cNvGrpSpPr/>
        <p:nvPr/>
      </p:nvGrpSpPr>
      <p:grpSpPr>
        <a:xfrm>
          <a:off x="0" y="0"/>
          <a:ext cx="0" cy="0"/>
          <a:chOff x="0" y="0"/>
          <a:chExt cx="0" cy="0"/>
        </a:xfrm>
      </p:grpSpPr>
      <p:sp>
        <p:nvSpPr>
          <p:cNvPr id="390" name="Shape 39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91" name="Shape 39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7" name="Shape 397"/>
        <p:cNvGrpSpPr/>
        <p:nvPr/>
      </p:nvGrpSpPr>
      <p:grpSpPr>
        <a:xfrm>
          <a:off x="0" y="0"/>
          <a:ext cx="0" cy="0"/>
          <a:chOff x="0" y="0"/>
          <a:chExt cx="0" cy="0"/>
        </a:xfrm>
      </p:grpSpPr>
      <p:sp>
        <p:nvSpPr>
          <p:cNvPr id="398" name="Shape 39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99" name="Shape 39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3" name="Shape 403"/>
        <p:cNvGrpSpPr/>
        <p:nvPr/>
      </p:nvGrpSpPr>
      <p:grpSpPr>
        <a:xfrm>
          <a:off x="0" y="0"/>
          <a:ext cx="0" cy="0"/>
          <a:chOff x="0" y="0"/>
          <a:chExt cx="0" cy="0"/>
        </a:xfrm>
      </p:grpSpPr>
      <p:sp>
        <p:nvSpPr>
          <p:cNvPr id="404" name="Shape 40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05" name="Shape 40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1" name="Shape 411"/>
        <p:cNvGrpSpPr/>
        <p:nvPr/>
      </p:nvGrpSpPr>
      <p:grpSpPr>
        <a:xfrm>
          <a:off x="0" y="0"/>
          <a:ext cx="0" cy="0"/>
          <a:chOff x="0" y="0"/>
          <a:chExt cx="0" cy="0"/>
        </a:xfrm>
      </p:grpSpPr>
      <p:sp>
        <p:nvSpPr>
          <p:cNvPr id="412" name="Shape 41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13" name="Shape 41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8" name="Shape 418"/>
        <p:cNvGrpSpPr/>
        <p:nvPr/>
      </p:nvGrpSpPr>
      <p:grpSpPr>
        <a:xfrm>
          <a:off x="0" y="0"/>
          <a:ext cx="0" cy="0"/>
          <a:chOff x="0" y="0"/>
          <a:chExt cx="0" cy="0"/>
        </a:xfrm>
      </p:grpSpPr>
      <p:sp>
        <p:nvSpPr>
          <p:cNvPr id="419" name="Shape 41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20" name="Shape 42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5" name="Shape 425"/>
        <p:cNvGrpSpPr/>
        <p:nvPr/>
      </p:nvGrpSpPr>
      <p:grpSpPr>
        <a:xfrm>
          <a:off x="0" y="0"/>
          <a:ext cx="0" cy="0"/>
          <a:chOff x="0" y="0"/>
          <a:chExt cx="0" cy="0"/>
        </a:xfrm>
      </p:grpSpPr>
      <p:sp>
        <p:nvSpPr>
          <p:cNvPr id="426" name="Shape 42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27" name="Shape 42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9" name="Shape 259"/>
        <p:cNvGrpSpPr/>
        <p:nvPr/>
      </p:nvGrpSpPr>
      <p:grpSpPr>
        <a:xfrm>
          <a:off x="0" y="0"/>
          <a:ext cx="0" cy="0"/>
          <a:chOff x="0" y="0"/>
          <a:chExt cx="0" cy="0"/>
        </a:xfrm>
      </p:grpSpPr>
      <p:sp>
        <p:nvSpPr>
          <p:cNvPr id="260" name="Shape 26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61" name="Shape 26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2" name="Shape 432"/>
        <p:cNvGrpSpPr/>
        <p:nvPr/>
      </p:nvGrpSpPr>
      <p:grpSpPr>
        <a:xfrm>
          <a:off x="0" y="0"/>
          <a:ext cx="0" cy="0"/>
          <a:chOff x="0" y="0"/>
          <a:chExt cx="0" cy="0"/>
        </a:xfrm>
      </p:grpSpPr>
      <p:sp>
        <p:nvSpPr>
          <p:cNvPr id="433" name="Shape 43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34" name="Shape 43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9" name="Shape 439"/>
        <p:cNvGrpSpPr/>
        <p:nvPr/>
      </p:nvGrpSpPr>
      <p:grpSpPr>
        <a:xfrm>
          <a:off x="0" y="0"/>
          <a:ext cx="0" cy="0"/>
          <a:chOff x="0" y="0"/>
          <a:chExt cx="0" cy="0"/>
        </a:xfrm>
      </p:grpSpPr>
      <p:sp>
        <p:nvSpPr>
          <p:cNvPr id="440" name="Shape 44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41" name="Shape 44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4" name="Shape 444"/>
        <p:cNvGrpSpPr/>
        <p:nvPr/>
      </p:nvGrpSpPr>
      <p:grpSpPr>
        <a:xfrm>
          <a:off x="0" y="0"/>
          <a:ext cx="0" cy="0"/>
          <a:chOff x="0" y="0"/>
          <a:chExt cx="0" cy="0"/>
        </a:xfrm>
      </p:grpSpPr>
      <p:sp>
        <p:nvSpPr>
          <p:cNvPr id="445" name="Shape 44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46" name="Shape 44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1" name="Shape 451"/>
        <p:cNvGrpSpPr/>
        <p:nvPr/>
      </p:nvGrpSpPr>
      <p:grpSpPr>
        <a:xfrm>
          <a:off x="0" y="0"/>
          <a:ext cx="0" cy="0"/>
          <a:chOff x="0" y="0"/>
          <a:chExt cx="0" cy="0"/>
        </a:xfrm>
      </p:grpSpPr>
      <p:sp>
        <p:nvSpPr>
          <p:cNvPr id="452" name="Shape 45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53" name="Shape 45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7" name="Shape 457"/>
        <p:cNvGrpSpPr/>
        <p:nvPr/>
      </p:nvGrpSpPr>
      <p:grpSpPr>
        <a:xfrm>
          <a:off x="0" y="0"/>
          <a:ext cx="0" cy="0"/>
          <a:chOff x="0" y="0"/>
          <a:chExt cx="0" cy="0"/>
        </a:xfrm>
      </p:grpSpPr>
      <p:sp>
        <p:nvSpPr>
          <p:cNvPr id="458" name="Shape 45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59" name="Shape 45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4" name="Shape 264"/>
        <p:cNvGrpSpPr/>
        <p:nvPr/>
      </p:nvGrpSpPr>
      <p:grpSpPr>
        <a:xfrm>
          <a:off x="0" y="0"/>
          <a:ext cx="0" cy="0"/>
          <a:chOff x="0" y="0"/>
          <a:chExt cx="0" cy="0"/>
        </a:xfrm>
      </p:grpSpPr>
      <p:sp>
        <p:nvSpPr>
          <p:cNvPr id="265" name="Shape 26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66" name="Shape 26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1" name="Shape 271"/>
        <p:cNvGrpSpPr/>
        <p:nvPr/>
      </p:nvGrpSpPr>
      <p:grpSpPr>
        <a:xfrm>
          <a:off x="0" y="0"/>
          <a:ext cx="0" cy="0"/>
          <a:chOff x="0" y="0"/>
          <a:chExt cx="0" cy="0"/>
        </a:xfrm>
      </p:grpSpPr>
      <p:sp>
        <p:nvSpPr>
          <p:cNvPr id="272" name="Shape 27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73" name="Shape 27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80" name="Shape 28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4" name="Shape 284"/>
        <p:cNvGrpSpPr/>
        <p:nvPr/>
      </p:nvGrpSpPr>
      <p:grpSpPr>
        <a:xfrm>
          <a:off x="0" y="0"/>
          <a:ext cx="0" cy="0"/>
          <a:chOff x="0" y="0"/>
          <a:chExt cx="0" cy="0"/>
        </a:xfrm>
      </p:grpSpPr>
      <p:sp>
        <p:nvSpPr>
          <p:cNvPr id="285" name="Shape 28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86" name="Shape 28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2" name="Shape 292"/>
        <p:cNvGrpSpPr/>
        <p:nvPr/>
      </p:nvGrpSpPr>
      <p:grpSpPr>
        <a:xfrm>
          <a:off x="0" y="0"/>
          <a:ext cx="0" cy="0"/>
          <a:chOff x="0" y="0"/>
          <a:chExt cx="0" cy="0"/>
        </a:xfrm>
      </p:grpSpPr>
      <p:sp>
        <p:nvSpPr>
          <p:cNvPr id="293" name="Shape 29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94" name="Shape 29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9" name="Shape 299"/>
        <p:cNvGrpSpPr/>
        <p:nvPr/>
      </p:nvGrpSpPr>
      <p:grpSpPr>
        <a:xfrm>
          <a:off x="0" y="0"/>
          <a:ext cx="0" cy="0"/>
          <a:chOff x="0" y="0"/>
          <a:chExt cx="0" cy="0"/>
        </a:xfrm>
      </p:grpSpPr>
      <p:sp>
        <p:nvSpPr>
          <p:cNvPr id="300" name="Shape 30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01" name="Shape 30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slideLayout.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p:spTree>
      <p:nvGrpSpPr>
        <p:cNvPr id="19" name="Shape 19"/>
        <p:cNvGrpSpPr/>
        <p:nvPr/>
      </p:nvGrpSpPr>
      <p:grpSpPr>
        <a:xfrm>
          <a:off x="0" y="0"/>
          <a:ext cx="0" cy="0"/>
          <a:chOff x="0" y="0"/>
          <a:chExt cx="0" cy="0"/>
        </a:xfrm>
      </p:grpSpPr>
      <p:sp>
        <p:nvSpPr>
          <p:cNvPr id="20" name="Shape 20"/>
          <p:cNvSpPr/>
          <p:nvPr/>
        </p:nvSpPr>
        <p:spPr>
          <a:xfrm>
            <a:off x="8142710" y="3918330"/>
            <a:ext cx="943913" cy="1337393"/>
          </a:xfrm>
          <a:prstGeom prst="rect">
            <a:avLst/>
          </a:prstGeom>
        </p:spPr>
        <p:txBody>
          <a:bodyPr>
            <a:prstTxWarp prst="textPlain"/>
          </a:bodyPr>
          <a:lstStyle/>
          <a:p>
            <a:pPr lvl="0" algn="ctr"/>
            <a:r>
              <a:rPr b="1" i="0">
                <a:ln>
                  <a:noFill/>
                </a:ln>
                <a:solidFill>
                  <a:srgbClr val="00BFC9">
                    <a:alpha val="45000"/>
                  </a:srgbClr>
                </a:solidFill>
                <a:latin typeface="Montserrat"/>
              </a:rPr>
              <a:t>5</a:t>
            </a:r>
          </a:p>
        </p:txBody>
      </p:sp>
      <p:sp>
        <p:nvSpPr>
          <p:cNvPr id="21" name="Shape 21"/>
          <p:cNvSpPr/>
          <p:nvPr/>
        </p:nvSpPr>
        <p:spPr>
          <a:xfrm>
            <a:off x="8246778" y="1061814"/>
            <a:ext cx="565396" cy="794635"/>
          </a:xfrm>
          <a:prstGeom prst="rect">
            <a:avLst/>
          </a:prstGeom>
        </p:spPr>
        <p:txBody>
          <a:bodyPr>
            <a:prstTxWarp prst="textPlain"/>
          </a:bodyPr>
          <a:lstStyle/>
          <a:p>
            <a:pPr lvl="0" algn="ctr"/>
            <a:r>
              <a:rPr b="0" i="0">
                <a:ln>
                  <a:noFill/>
                </a:ln>
                <a:solidFill>
                  <a:srgbClr val="00BFC9">
                    <a:alpha val="45000"/>
                  </a:srgbClr>
                </a:solidFill>
                <a:latin typeface="Abril Fatface"/>
              </a:rPr>
              <a:t>3</a:t>
            </a:r>
          </a:p>
        </p:txBody>
      </p:sp>
      <p:sp>
        <p:nvSpPr>
          <p:cNvPr id="22" name="Shape 22"/>
          <p:cNvSpPr/>
          <p:nvPr/>
        </p:nvSpPr>
        <p:spPr>
          <a:xfrm>
            <a:off x="7302237" y="4554391"/>
            <a:ext cx="623239" cy="668561"/>
          </a:xfrm>
          <a:prstGeom prst="rect">
            <a:avLst/>
          </a:prstGeom>
        </p:spPr>
        <p:txBody>
          <a:bodyPr>
            <a:prstTxWarp prst="textPlain"/>
          </a:bodyPr>
          <a:lstStyle/>
          <a:p>
            <a:pPr lvl="0" algn="ctr"/>
            <a:r>
              <a:rPr b="1" i="0">
                <a:ln>
                  <a:noFill/>
                </a:ln>
                <a:solidFill>
                  <a:srgbClr val="00FFFF">
                    <a:alpha val="13460"/>
                  </a:srgbClr>
                </a:solidFill>
                <a:latin typeface="Montserrat"/>
              </a:rPr>
              <a:t>€</a:t>
            </a:r>
          </a:p>
        </p:txBody>
      </p:sp>
      <p:sp>
        <p:nvSpPr>
          <p:cNvPr id="23" name="Shape 23"/>
          <p:cNvSpPr/>
          <p:nvPr/>
        </p:nvSpPr>
        <p:spPr>
          <a:xfrm>
            <a:off x="8812175" y="313544"/>
            <a:ext cx="505296" cy="649408"/>
          </a:xfrm>
          <a:prstGeom prst="rect">
            <a:avLst/>
          </a:prstGeom>
        </p:spPr>
        <p:txBody>
          <a:bodyPr>
            <a:prstTxWarp prst="textPlain"/>
          </a:bodyPr>
          <a:lstStyle/>
          <a:p>
            <a:pPr lvl="0" algn="ctr"/>
            <a:r>
              <a:rPr b="0" i="0">
                <a:ln>
                  <a:noFill/>
                </a:ln>
                <a:solidFill>
                  <a:srgbClr val="00FFFF">
                    <a:alpha val="13460"/>
                  </a:srgbClr>
                </a:solidFill>
                <a:latin typeface="Abril Fatface"/>
              </a:rPr>
              <a:t>9</a:t>
            </a:r>
          </a:p>
        </p:txBody>
      </p:sp>
      <p:sp>
        <p:nvSpPr>
          <p:cNvPr id="24" name="Shape 24"/>
          <p:cNvSpPr/>
          <p:nvPr/>
        </p:nvSpPr>
        <p:spPr>
          <a:xfrm>
            <a:off x="7486177" y="4101248"/>
            <a:ext cx="218856" cy="338538"/>
          </a:xfrm>
          <a:prstGeom prst="rect">
            <a:avLst/>
          </a:prstGeom>
        </p:spPr>
        <p:txBody>
          <a:bodyPr>
            <a:prstTxWarp prst="textPlain"/>
          </a:bodyPr>
          <a:lstStyle/>
          <a:p>
            <a:pPr lvl="0" algn="ctr"/>
            <a:r>
              <a:rPr b="0" i="0">
                <a:ln>
                  <a:noFill/>
                </a:ln>
                <a:solidFill>
                  <a:srgbClr val="00BFC9">
                    <a:alpha val="45000"/>
                  </a:srgbClr>
                </a:solidFill>
                <a:latin typeface="Abril Fatface"/>
              </a:rPr>
              <a:t>7</a:t>
            </a:r>
          </a:p>
        </p:txBody>
      </p:sp>
      <p:sp>
        <p:nvSpPr>
          <p:cNvPr id="25" name="Shape 25"/>
          <p:cNvSpPr/>
          <p:nvPr/>
        </p:nvSpPr>
        <p:spPr>
          <a:xfrm>
            <a:off x="6980299" y="-88162"/>
            <a:ext cx="707299" cy="1056470"/>
          </a:xfrm>
          <a:prstGeom prst="rect">
            <a:avLst/>
          </a:prstGeom>
        </p:spPr>
        <p:txBody>
          <a:bodyPr>
            <a:prstTxWarp prst="textPlain"/>
          </a:bodyPr>
          <a:lstStyle/>
          <a:p>
            <a:pPr lvl="0" algn="ctr"/>
            <a:r>
              <a:rPr b="1" i="0">
                <a:ln>
                  <a:noFill/>
                </a:ln>
                <a:solidFill>
                  <a:srgbClr val="00BFC9">
                    <a:alpha val="45000"/>
                  </a:srgbClr>
                </a:solidFill>
                <a:latin typeface="Montserrat"/>
              </a:rPr>
              <a:t>$</a:t>
            </a:r>
          </a:p>
        </p:txBody>
      </p:sp>
      <p:sp>
        <p:nvSpPr>
          <p:cNvPr id="26" name="Shape 26"/>
          <p:cNvSpPr/>
          <p:nvPr/>
        </p:nvSpPr>
        <p:spPr>
          <a:xfrm>
            <a:off x="8353587" y="325841"/>
            <a:ext cx="315619" cy="436344"/>
          </a:xfrm>
          <a:prstGeom prst="rect">
            <a:avLst/>
          </a:prstGeom>
        </p:spPr>
        <p:txBody>
          <a:bodyPr>
            <a:prstTxWarp prst="textPlain"/>
          </a:bodyPr>
          <a:lstStyle/>
          <a:p>
            <a:pPr lvl="0" algn="ctr"/>
            <a:r>
              <a:rPr b="0" i="0">
                <a:ln>
                  <a:noFill/>
                </a:ln>
                <a:solidFill>
                  <a:srgbClr val="00FFFF">
                    <a:alpha val="13460"/>
                  </a:srgbClr>
                </a:solidFill>
                <a:latin typeface="Abril Fatface"/>
              </a:rPr>
              <a:t>£</a:t>
            </a:r>
          </a:p>
        </p:txBody>
      </p:sp>
      <p:sp>
        <p:nvSpPr>
          <p:cNvPr id="27" name="Shape 27"/>
          <p:cNvSpPr/>
          <p:nvPr/>
        </p:nvSpPr>
        <p:spPr>
          <a:xfrm>
            <a:off x="7687615" y="916471"/>
            <a:ext cx="245358" cy="453113"/>
          </a:xfrm>
          <a:prstGeom prst="rect">
            <a:avLst/>
          </a:prstGeom>
        </p:spPr>
        <p:txBody>
          <a:bodyPr>
            <a:prstTxWarp prst="textPlain"/>
          </a:bodyPr>
          <a:lstStyle/>
          <a:p>
            <a:pPr lvl="0" algn="ctr"/>
            <a:r>
              <a:rPr b="0" i="0">
                <a:ln>
                  <a:noFill/>
                </a:ln>
                <a:solidFill>
                  <a:srgbClr val="00BFC9">
                    <a:alpha val="45000"/>
                  </a:srgbClr>
                </a:solidFill>
                <a:latin typeface="Abril Fatface"/>
              </a:rPr>
              <a:t>1</a:t>
            </a:r>
          </a:p>
        </p:txBody>
      </p:sp>
      <p:sp>
        <p:nvSpPr>
          <p:cNvPr id="28" name="Shape 28"/>
          <p:cNvSpPr/>
          <p:nvPr/>
        </p:nvSpPr>
        <p:spPr>
          <a:xfrm>
            <a:off x="8637153" y="2924174"/>
            <a:ext cx="816947" cy="1106133"/>
          </a:xfrm>
          <a:prstGeom prst="rect">
            <a:avLst/>
          </a:prstGeom>
        </p:spPr>
        <p:txBody>
          <a:bodyPr>
            <a:prstTxWarp prst="textPlain"/>
          </a:bodyPr>
          <a:lstStyle/>
          <a:p>
            <a:pPr lvl="0" algn="ctr"/>
            <a:r>
              <a:rPr b="1" i="0">
                <a:ln>
                  <a:noFill/>
                </a:ln>
                <a:solidFill>
                  <a:srgbClr val="00FFFF">
                    <a:alpha val="13460"/>
                  </a:srgbClr>
                </a:solidFill>
                <a:latin typeface="Montserrat"/>
              </a:rPr>
              <a:t>8</a:t>
            </a:r>
          </a:p>
        </p:txBody>
      </p:sp>
      <p:sp>
        <p:nvSpPr>
          <p:cNvPr id="29" name="Shape 29"/>
          <p:cNvSpPr/>
          <p:nvPr/>
        </p:nvSpPr>
        <p:spPr>
          <a:xfrm rot="-5400000">
            <a:off x="6839999" y="4568068"/>
            <a:ext cx="416999" cy="328499"/>
          </a:xfrm>
          <a:prstGeom prst="rightArrow">
            <a:avLst>
              <a:gd fmla="val 50000" name="adj1"/>
              <a:gd fmla="val 50000" name="adj2"/>
            </a:avLst>
          </a:prstGeom>
          <a:noFill/>
          <a:ln cap="flat" cmpd="sng" w="9525">
            <a:solidFill>
              <a:srgbClr val="00707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0" name="Shape 30"/>
          <p:cNvSpPr/>
          <p:nvPr/>
        </p:nvSpPr>
        <p:spPr>
          <a:xfrm rot="5400000">
            <a:off x="6496124" y="-12474"/>
            <a:ext cx="589800" cy="407100"/>
          </a:xfrm>
          <a:prstGeom prst="rightArrow">
            <a:avLst>
              <a:gd fmla="val 50000" name="adj1"/>
              <a:gd fmla="val 50000" name="adj2"/>
            </a:avLst>
          </a:prstGeom>
          <a:noFill/>
          <a:ln cap="flat" cmpd="sng" w="9525">
            <a:solidFill>
              <a:srgbClr val="00707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1" name="Shape 31"/>
          <p:cNvSpPr/>
          <p:nvPr/>
        </p:nvSpPr>
        <p:spPr>
          <a:xfrm>
            <a:off x="8208235" y="3375181"/>
            <a:ext cx="218854" cy="309864"/>
          </a:xfrm>
          <a:prstGeom prst="rect">
            <a:avLst/>
          </a:prstGeom>
        </p:spPr>
        <p:txBody>
          <a:bodyPr>
            <a:prstTxWarp prst="textPlain"/>
          </a:bodyPr>
          <a:lstStyle/>
          <a:p>
            <a:pPr lvl="0" algn="ctr"/>
            <a:r>
              <a:rPr b="1" i="0">
                <a:ln>
                  <a:noFill/>
                </a:ln>
                <a:solidFill>
                  <a:srgbClr val="6AA84F"/>
                </a:solidFill>
                <a:latin typeface="Montserrat"/>
              </a:rPr>
              <a:t>2</a:t>
            </a:r>
          </a:p>
        </p:txBody>
      </p:sp>
      <p:sp>
        <p:nvSpPr>
          <p:cNvPr id="32" name="Shape 32"/>
          <p:cNvSpPr/>
          <p:nvPr/>
        </p:nvSpPr>
        <p:spPr>
          <a:xfrm>
            <a:off x="8013853" y="659316"/>
            <a:ext cx="258850" cy="308993"/>
          </a:xfrm>
          <a:prstGeom prst="rect">
            <a:avLst/>
          </a:prstGeom>
        </p:spPr>
        <p:txBody>
          <a:bodyPr>
            <a:prstTxWarp prst="textPlain"/>
          </a:bodyPr>
          <a:lstStyle/>
          <a:p>
            <a:pPr lvl="0" algn="ctr"/>
            <a:r>
              <a:rPr b="0" i="0">
                <a:ln>
                  <a:noFill/>
                </a:ln>
                <a:solidFill>
                  <a:srgbClr val="6AA84F"/>
                </a:solidFill>
                <a:latin typeface="Abril Fatface"/>
              </a:rPr>
              <a:t>0</a:t>
            </a:r>
          </a:p>
        </p:txBody>
      </p:sp>
      <p:sp>
        <p:nvSpPr>
          <p:cNvPr id="33" name="Shape 33"/>
          <p:cNvSpPr/>
          <p:nvPr/>
        </p:nvSpPr>
        <p:spPr>
          <a:xfrm>
            <a:off x="7828438" y="4163755"/>
            <a:ext cx="206506" cy="213544"/>
          </a:xfrm>
          <a:prstGeom prst="rect">
            <a:avLst/>
          </a:prstGeom>
        </p:spPr>
        <p:txBody>
          <a:bodyPr>
            <a:prstTxWarp prst="textPlain"/>
          </a:bodyPr>
          <a:lstStyle/>
          <a:p>
            <a:pPr lvl="0" algn="ctr"/>
            <a:r>
              <a:rPr b="1" i="0">
                <a:ln>
                  <a:noFill/>
                </a:ln>
                <a:solidFill>
                  <a:srgbClr val="6AA84F"/>
                </a:solidFill>
                <a:latin typeface="Montserrat"/>
              </a:rPr>
              <a:t>¥</a:t>
            </a:r>
          </a:p>
        </p:txBody>
      </p:sp>
      <p:sp>
        <p:nvSpPr>
          <p:cNvPr id="34" name="Shape 34"/>
          <p:cNvSpPr/>
          <p:nvPr/>
        </p:nvSpPr>
        <p:spPr>
          <a:xfrm>
            <a:off x="8003439" y="1292796"/>
            <a:ext cx="172864" cy="211167"/>
          </a:xfrm>
          <a:prstGeom prst="rect">
            <a:avLst/>
          </a:prstGeom>
        </p:spPr>
        <p:txBody>
          <a:bodyPr>
            <a:prstTxWarp prst="textPlain"/>
          </a:bodyPr>
          <a:lstStyle/>
          <a:p>
            <a:pPr lvl="0" algn="ctr"/>
            <a:r>
              <a:rPr b="0" i="0">
                <a:ln>
                  <a:noFill/>
                </a:ln>
                <a:solidFill>
                  <a:srgbClr val="00FFFF">
                    <a:alpha val="13460"/>
                  </a:srgbClr>
                </a:solidFill>
                <a:latin typeface="Abril Fatface"/>
              </a:rPr>
              <a:t>4</a:t>
            </a:r>
          </a:p>
        </p:txBody>
      </p:sp>
      <p:sp>
        <p:nvSpPr>
          <p:cNvPr id="35" name="Shape 35"/>
          <p:cNvSpPr/>
          <p:nvPr/>
        </p:nvSpPr>
        <p:spPr>
          <a:xfrm>
            <a:off x="7939495" y="-95340"/>
            <a:ext cx="476420" cy="661141"/>
          </a:xfrm>
          <a:prstGeom prst="rect">
            <a:avLst/>
          </a:prstGeom>
        </p:spPr>
        <p:txBody>
          <a:bodyPr>
            <a:prstTxWarp prst="textPlain"/>
          </a:bodyPr>
          <a:lstStyle/>
          <a:p>
            <a:pPr lvl="0" algn="ctr"/>
            <a:r>
              <a:rPr b="1" i="0">
                <a:ln>
                  <a:noFill/>
                </a:ln>
                <a:solidFill>
                  <a:srgbClr val="00FFFF">
                    <a:alpha val="13460"/>
                  </a:srgbClr>
                </a:solidFill>
                <a:latin typeface="Montserrat"/>
              </a:rPr>
              <a:t>6</a:t>
            </a:r>
          </a:p>
        </p:txBody>
      </p:sp>
      <p:sp>
        <p:nvSpPr>
          <p:cNvPr id="36" name="Shape 36"/>
          <p:cNvSpPr/>
          <p:nvPr/>
        </p:nvSpPr>
        <p:spPr>
          <a:xfrm>
            <a:off x="7709339" y="156126"/>
            <a:ext cx="64052" cy="158204"/>
          </a:xfrm>
          <a:prstGeom prst="rect">
            <a:avLst/>
          </a:prstGeom>
        </p:spPr>
        <p:txBody>
          <a:bodyPr>
            <a:prstTxWarp prst="textPlain"/>
          </a:bodyPr>
          <a:lstStyle/>
          <a:p>
            <a:pPr lvl="0" algn="ctr"/>
            <a:r>
              <a:rPr b="1" i="0">
                <a:ln>
                  <a:noFill/>
                </a:ln>
                <a:solidFill>
                  <a:srgbClr val="6AA84F"/>
                </a:solidFill>
                <a:latin typeface="Montserrat"/>
              </a:rPr>
              <a:t>1</a:t>
            </a:r>
          </a:p>
        </p:txBody>
      </p:sp>
      <p:sp>
        <p:nvSpPr>
          <p:cNvPr id="37" name="Shape 37"/>
          <p:cNvSpPr/>
          <p:nvPr/>
        </p:nvSpPr>
        <p:spPr>
          <a:xfrm>
            <a:off x="9017901" y="4284543"/>
            <a:ext cx="121390" cy="166375"/>
          </a:xfrm>
          <a:prstGeom prst="rect">
            <a:avLst/>
          </a:prstGeom>
        </p:spPr>
        <p:txBody>
          <a:bodyPr>
            <a:prstTxWarp prst="textPlain"/>
          </a:bodyPr>
          <a:lstStyle/>
          <a:p>
            <a:pPr lvl="0" algn="ctr"/>
            <a:r>
              <a:rPr b="1" i="0">
                <a:ln>
                  <a:noFill/>
                </a:ln>
                <a:solidFill>
                  <a:srgbClr val="6AA84F"/>
                </a:solidFill>
                <a:latin typeface="Montserrat"/>
              </a:rPr>
              <a:t>4</a:t>
            </a:r>
          </a:p>
        </p:txBody>
      </p:sp>
      <p:sp>
        <p:nvSpPr>
          <p:cNvPr id="38" name="Shape 38"/>
          <p:cNvSpPr/>
          <p:nvPr/>
        </p:nvSpPr>
        <p:spPr>
          <a:xfrm>
            <a:off x="8736528" y="68643"/>
            <a:ext cx="172851" cy="251572"/>
          </a:xfrm>
          <a:prstGeom prst="rect">
            <a:avLst/>
          </a:prstGeom>
        </p:spPr>
        <p:txBody>
          <a:bodyPr>
            <a:prstTxWarp prst="textPlain"/>
          </a:bodyPr>
          <a:lstStyle/>
          <a:p>
            <a:pPr lvl="0" algn="ctr"/>
            <a:r>
              <a:rPr b="0" i="0">
                <a:ln>
                  <a:noFill/>
                </a:ln>
                <a:solidFill>
                  <a:srgbClr val="6AA84F"/>
                </a:solidFill>
                <a:latin typeface="Abril Fatface"/>
              </a:rPr>
              <a:t>5</a:t>
            </a:r>
          </a:p>
        </p:txBody>
      </p:sp>
      <p:sp>
        <p:nvSpPr>
          <p:cNvPr id="39" name="Shape 39"/>
          <p:cNvSpPr/>
          <p:nvPr/>
        </p:nvSpPr>
        <p:spPr>
          <a:xfrm>
            <a:off x="9053841" y="1122373"/>
            <a:ext cx="172852" cy="222145"/>
          </a:xfrm>
          <a:prstGeom prst="rect">
            <a:avLst/>
          </a:prstGeom>
        </p:spPr>
        <p:txBody>
          <a:bodyPr>
            <a:prstTxWarp prst="textPlain"/>
          </a:bodyPr>
          <a:lstStyle/>
          <a:p>
            <a:pPr lvl="0" algn="ctr"/>
            <a:r>
              <a:rPr b="0" i="0">
                <a:ln>
                  <a:noFill/>
                </a:ln>
                <a:solidFill>
                  <a:srgbClr val="6AA84F"/>
                </a:solidFill>
                <a:latin typeface="Abril Fatface"/>
              </a:rPr>
              <a:t>8</a:t>
            </a:r>
          </a:p>
        </p:txBody>
      </p:sp>
      <p:sp>
        <p:nvSpPr>
          <p:cNvPr id="40" name="Shape 40"/>
          <p:cNvSpPr txBox="1"/>
          <p:nvPr>
            <p:ph type="ctrTitle"/>
          </p:nvPr>
        </p:nvSpPr>
        <p:spPr>
          <a:xfrm>
            <a:off x="1661700" y="1991825"/>
            <a:ext cx="5820599" cy="1159799"/>
          </a:xfrm>
          <a:prstGeom prst="rect">
            <a:avLst/>
          </a:prstGeom>
        </p:spPr>
        <p:txBody>
          <a:bodyPr anchorCtr="0" anchor="ctr" bIns="91425" lIns="91425" rIns="91425" tIns="91425"/>
          <a:lstStyle>
            <a:lvl1pPr lvl="0" algn="ctr">
              <a:spcBef>
                <a:spcPts val="0"/>
              </a:spcBef>
              <a:buClr>
                <a:srgbClr val="EFEFEF"/>
              </a:buClr>
              <a:buSzPct val="100000"/>
              <a:defRPr sz="4800">
                <a:solidFill>
                  <a:srgbClr val="EFEFEF"/>
                </a:solidFill>
              </a:defRPr>
            </a:lvl1pPr>
            <a:lvl2pPr lvl="1" algn="ctr">
              <a:spcBef>
                <a:spcPts val="0"/>
              </a:spcBef>
              <a:buClr>
                <a:srgbClr val="EFEFEF"/>
              </a:buClr>
              <a:buSzPct val="100000"/>
              <a:defRPr sz="4800">
                <a:solidFill>
                  <a:srgbClr val="EFEFEF"/>
                </a:solidFill>
              </a:defRPr>
            </a:lvl2pPr>
            <a:lvl3pPr lvl="2" algn="ctr">
              <a:spcBef>
                <a:spcPts val="0"/>
              </a:spcBef>
              <a:buClr>
                <a:srgbClr val="EFEFEF"/>
              </a:buClr>
              <a:buSzPct val="100000"/>
              <a:defRPr sz="4800">
                <a:solidFill>
                  <a:srgbClr val="EFEFEF"/>
                </a:solidFill>
              </a:defRPr>
            </a:lvl3pPr>
            <a:lvl4pPr lvl="3" algn="ctr">
              <a:spcBef>
                <a:spcPts val="0"/>
              </a:spcBef>
              <a:buClr>
                <a:srgbClr val="EFEFEF"/>
              </a:buClr>
              <a:buSzPct val="100000"/>
              <a:defRPr sz="4800">
                <a:solidFill>
                  <a:srgbClr val="EFEFEF"/>
                </a:solidFill>
              </a:defRPr>
            </a:lvl4pPr>
            <a:lvl5pPr lvl="4" algn="ctr">
              <a:spcBef>
                <a:spcPts val="0"/>
              </a:spcBef>
              <a:buClr>
                <a:srgbClr val="EFEFEF"/>
              </a:buClr>
              <a:buSzPct val="100000"/>
              <a:defRPr sz="4800">
                <a:solidFill>
                  <a:srgbClr val="EFEFEF"/>
                </a:solidFill>
              </a:defRPr>
            </a:lvl5pPr>
            <a:lvl6pPr lvl="5" algn="ctr">
              <a:spcBef>
                <a:spcPts val="0"/>
              </a:spcBef>
              <a:buClr>
                <a:srgbClr val="EFEFEF"/>
              </a:buClr>
              <a:buSzPct val="100000"/>
              <a:defRPr sz="4800">
                <a:solidFill>
                  <a:srgbClr val="EFEFEF"/>
                </a:solidFill>
              </a:defRPr>
            </a:lvl6pPr>
            <a:lvl7pPr lvl="6" algn="ctr">
              <a:spcBef>
                <a:spcPts val="0"/>
              </a:spcBef>
              <a:buClr>
                <a:srgbClr val="EFEFEF"/>
              </a:buClr>
              <a:buSzPct val="100000"/>
              <a:defRPr sz="4800">
                <a:solidFill>
                  <a:srgbClr val="EFEFEF"/>
                </a:solidFill>
              </a:defRPr>
            </a:lvl7pPr>
            <a:lvl8pPr lvl="7" algn="ctr">
              <a:spcBef>
                <a:spcPts val="0"/>
              </a:spcBef>
              <a:buClr>
                <a:srgbClr val="EFEFEF"/>
              </a:buClr>
              <a:buSzPct val="100000"/>
              <a:defRPr sz="4800">
                <a:solidFill>
                  <a:srgbClr val="EFEFEF"/>
                </a:solidFill>
              </a:defRPr>
            </a:lvl8pPr>
            <a:lvl9pPr lvl="8" algn="ctr">
              <a:spcBef>
                <a:spcPts val="0"/>
              </a:spcBef>
              <a:buClr>
                <a:srgbClr val="EFEFEF"/>
              </a:buClr>
              <a:buSzPct val="100000"/>
              <a:defRPr sz="4800">
                <a:solidFill>
                  <a:srgbClr val="EFEFEF"/>
                </a:solidFill>
              </a:defRPr>
            </a:lvl9pPr>
          </a:lstStyle>
          <a:p/>
        </p:txBody>
      </p:sp>
      <p:sp>
        <p:nvSpPr>
          <p:cNvPr id="41" name="Shape 41"/>
          <p:cNvSpPr/>
          <p:nvPr/>
        </p:nvSpPr>
        <p:spPr>
          <a:xfrm>
            <a:off x="240789" y="-249877"/>
            <a:ext cx="1325150" cy="1838954"/>
          </a:xfrm>
          <a:prstGeom prst="rect">
            <a:avLst/>
          </a:prstGeom>
        </p:spPr>
        <p:txBody>
          <a:bodyPr>
            <a:prstTxWarp prst="textPlain"/>
          </a:bodyPr>
          <a:lstStyle/>
          <a:p>
            <a:pPr lvl="0" algn="ctr"/>
            <a:r>
              <a:rPr b="1" i="0">
                <a:ln>
                  <a:noFill/>
                </a:ln>
                <a:solidFill>
                  <a:srgbClr val="00BFC9">
                    <a:alpha val="45000"/>
                  </a:srgbClr>
                </a:solidFill>
                <a:latin typeface="Montserrat"/>
              </a:rPr>
              <a:t>6</a:t>
            </a:r>
          </a:p>
        </p:txBody>
      </p:sp>
      <p:sp>
        <p:nvSpPr>
          <p:cNvPr id="42" name="Shape 42"/>
          <p:cNvSpPr/>
          <p:nvPr/>
        </p:nvSpPr>
        <p:spPr>
          <a:xfrm>
            <a:off x="1462668" y="359548"/>
            <a:ext cx="684177" cy="835806"/>
          </a:xfrm>
          <a:prstGeom prst="rect">
            <a:avLst/>
          </a:prstGeom>
        </p:spPr>
        <p:txBody>
          <a:bodyPr>
            <a:prstTxWarp prst="textPlain"/>
          </a:bodyPr>
          <a:lstStyle/>
          <a:p>
            <a:pPr lvl="0" algn="ctr"/>
            <a:r>
              <a:rPr b="0" i="0">
                <a:ln>
                  <a:noFill/>
                </a:ln>
                <a:solidFill>
                  <a:srgbClr val="00BFC9">
                    <a:alpha val="45000"/>
                  </a:srgbClr>
                </a:solidFill>
                <a:latin typeface="Abril Fatface"/>
              </a:rPr>
              <a:t>4</a:t>
            </a:r>
          </a:p>
        </p:txBody>
      </p:sp>
      <p:sp>
        <p:nvSpPr>
          <p:cNvPr id="43" name="Shape 43"/>
          <p:cNvSpPr/>
          <p:nvPr/>
        </p:nvSpPr>
        <p:spPr>
          <a:xfrm>
            <a:off x="-145672" y="1499254"/>
            <a:ext cx="545850" cy="815317"/>
          </a:xfrm>
          <a:prstGeom prst="rect">
            <a:avLst/>
          </a:prstGeom>
        </p:spPr>
        <p:txBody>
          <a:bodyPr>
            <a:prstTxWarp prst="textPlain"/>
          </a:bodyPr>
          <a:lstStyle/>
          <a:p>
            <a:pPr lvl="0" algn="ctr"/>
            <a:r>
              <a:rPr b="1" i="0">
                <a:ln>
                  <a:noFill/>
                </a:ln>
                <a:solidFill>
                  <a:srgbClr val="00FFFF">
                    <a:alpha val="13460"/>
                  </a:srgbClr>
                </a:solidFill>
                <a:latin typeface="Montserrat"/>
              </a:rPr>
              <a:t>$</a:t>
            </a:r>
          </a:p>
        </p:txBody>
      </p:sp>
      <p:sp>
        <p:nvSpPr>
          <p:cNvPr id="44" name="Shape 44"/>
          <p:cNvSpPr/>
          <p:nvPr/>
        </p:nvSpPr>
        <p:spPr>
          <a:xfrm>
            <a:off x="468639" y="3330899"/>
            <a:ext cx="596300" cy="711807"/>
          </a:xfrm>
          <a:prstGeom prst="rect">
            <a:avLst/>
          </a:prstGeom>
        </p:spPr>
        <p:txBody>
          <a:bodyPr>
            <a:prstTxWarp prst="textPlain"/>
          </a:bodyPr>
          <a:lstStyle/>
          <a:p>
            <a:pPr lvl="0" algn="ctr"/>
            <a:r>
              <a:rPr b="0" i="0">
                <a:ln>
                  <a:noFill/>
                </a:ln>
                <a:solidFill>
                  <a:srgbClr val="00FFFF">
                    <a:alpha val="13460"/>
                  </a:srgbClr>
                </a:solidFill>
                <a:latin typeface="Abril Fatface"/>
              </a:rPr>
              <a:t>0</a:t>
            </a:r>
          </a:p>
        </p:txBody>
      </p:sp>
      <p:sp>
        <p:nvSpPr>
          <p:cNvPr id="45" name="Shape 45"/>
          <p:cNvSpPr/>
          <p:nvPr/>
        </p:nvSpPr>
        <p:spPr>
          <a:xfrm>
            <a:off x="2715923" y="4728432"/>
            <a:ext cx="422822" cy="543417"/>
          </a:xfrm>
          <a:prstGeom prst="rect">
            <a:avLst/>
          </a:prstGeom>
        </p:spPr>
        <p:txBody>
          <a:bodyPr>
            <a:prstTxWarp prst="textPlain"/>
          </a:bodyPr>
          <a:lstStyle/>
          <a:p>
            <a:pPr lvl="0" algn="ctr"/>
            <a:r>
              <a:rPr b="0" i="0">
                <a:ln>
                  <a:noFill/>
                </a:ln>
                <a:solidFill>
                  <a:srgbClr val="00BFC9">
                    <a:alpha val="45000"/>
                  </a:srgbClr>
                </a:solidFill>
                <a:latin typeface="Abril Fatface"/>
              </a:rPr>
              <a:t>8</a:t>
            </a:r>
          </a:p>
        </p:txBody>
      </p:sp>
      <p:sp>
        <p:nvSpPr>
          <p:cNvPr id="46" name="Shape 46"/>
          <p:cNvSpPr/>
          <p:nvPr/>
        </p:nvSpPr>
        <p:spPr>
          <a:xfrm>
            <a:off x="857003" y="4218045"/>
            <a:ext cx="948321" cy="1017280"/>
          </a:xfrm>
          <a:prstGeom prst="rect">
            <a:avLst/>
          </a:prstGeom>
        </p:spPr>
        <p:txBody>
          <a:bodyPr>
            <a:prstTxWarp prst="textPlain"/>
          </a:bodyPr>
          <a:lstStyle/>
          <a:p>
            <a:pPr lvl="0" algn="ctr"/>
            <a:r>
              <a:rPr b="1" i="0">
                <a:ln>
                  <a:noFill/>
                </a:ln>
                <a:solidFill>
                  <a:srgbClr val="00BFC9">
                    <a:alpha val="45000"/>
                  </a:srgbClr>
                </a:solidFill>
                <a:latin typeface="Montserrat"/>
              </a:rPr>
              <a:t>€</a:t>
            </a:r>
          </a:p>
        </p:txBody>
      </p:sp>
      <p:sp>
        <p:nvSpPr>
          <p:cNvPr id="47" name="Shape 47"/>
          <p:cNvSpPr/>
          <p:nvPr/>
        </p:nvSpPr>
        <p:spPr>
          <a:xfrm>
            <a:off x="6477124" y="659323"/>
            <a:ext cx="375994" cy="418412"/>
          </a:xfrm>
          <a:prstGeom prst="rect">
            <a:avLst/>
          </a:prstGeom>
        </p:spPr>
        <p:txBody>
          <a:bodyPr>
            <a:prstTxWarp prst="textPlain"/>
          </a:bodyPr>
          <a:lstStyle/>
          <a:p>
            <a:pPr lvl="0" algn="ctr"/>
            <a:r>
              <a:rPr b="0" i="0">
                <a:ln>
                  <a:noFill/>
                </a:ln>
                <a:solidFill>
                  <a:srgbClr val="00FFFF">
                    <a:alpha val="13460"/>
                  </a:srgbClr>
                </a:solidFill>
                <a:latin typeface="Abril Fatface"/>
              </a:rPr>
              <a:t>¥</a:t>
            </a:r>
          </a:p>
        </p:txBody>
      </p:sp>
      <p:sp>
        <p:nvSpPr>
          <p:cNvPr id="48" name="Shape 48"/>
          <p:cNvSpPr/>
          <p:nvPr/>
        </p:nvSpPr>
        <p:spPr>
          <a:xfrm>
            <a:off x="2001207" y="4048123"/>
            <a:ext cx="340184" cy="496651"/>
          </a:xfrm>
          <a:prstGeom prst="rect">
            <a:avLst/>
          </a:prstGeom>
        </p:spPr>
        <p:txBody>
          <a:bodyPr>
            <a:prstTxWarp prst="textPlain"/>
          </a:bodyPr>
          <a:lstStyle/>
          <a:p>
            <a:pPr lvl="0" algn="ctr"/>
            <a:r>
              <a:rPr b="0" i="0">
                <a:ln>
                  <a:noFill/>
                </a:ln>
                <a:solidFill>
                  <a:srgbClr val="00BFC9">
                    <a:alpha val="45000"/>
                  </a:srgbClr>
                </a:solidFill>
                <a:latin typeface="Abril Fatface"/>
              </a:rPr>
              <a:t>2</a:t>
            </a:r>
          </a:p>
        </p:txBody>
      </p:sp>
      <p:sp>
        <p:nvSpPr>
          <p:cNvPr id="49" name="Shape 49"/>
          <p:cNvSpPr/>
          <p:nvPr/>
        </p:nvSpPr>
        <p:spPr>
          <a:xfrm>
            <a:off x="-202824" y="3641301"/>
            <a:ext cx="863937" cy="1198949"/>
          </a:xfrm>
          <a:prstGeom prst="rect">
            <a:avLst/>
          </a:prstGeom>
        </p:spPr>
        <p:txBody>
          <a:bodyPr>
            <a:prstTxWarp prst="textPlain"/>
          </a:bodyPr>
          <a:lstStyle/>
          <a:p>
            <a:pPr lvl="0" algn="ctr"/>
            <a:r>
              <a:rPr b="1" i="0">
                <a:ln>
                  <a:noFill/>
                </a:ln>
                <a:solidFill>
                  <a:srgbClr val="00FFFF">
                    <a:alpha val="13460"/>
                  </a:srgbClr>
                </a:solidFill>
                <a:latin typeface="Montserrat"/>
              </a:rPr>
              <a:t>9</a:t>
            </a:r>
          </a:p>
        </p:txBody>
      </p:sp>
      <p:sp>
        <p:nvSpPr>
          <p:cNvPr id="50" name="Shape 50"/>
          <p:cNvSpPr/>
          <p:nvPr/>
        </p:nvSpPr>
        <p:spPr>
          <a:xfrm rot="-5400000">
            <a:off x="1953572" y="-64892"/>
            <a:ext cx="756299" cy="595799"/>
          </a:xfrm>
          <a:prstGeom prst="rightArrow">
            <a:avLst>
              <a:gd fmla="val 50000" name="adj1"/>
              <a:gd fmla="val 50000" name="adj2"/>
            </a:avLst>
          </a:prstGeom>
          <a:noFill/>
          <a:ln cap="flat" cmpd="sng" w="9525">
            <a:solidFill>
              <a:srgbClr val="00707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51" name="Shape 51"/>
          <p:cNvSpPr/>
          <p:nvPr/>
        </p:nvSpPr>
        <p:spPr>
          <a:xfrm rot="5400000">
            <a:off x="2309285" y="4286696"/>
            <a:ext cx="746699" cy="515100"/>
          </a:xfrm>
          <a:prstGeom prst="rightArrow">
            <a:avLst>
              <a:gd fmla="val 50000" name="adj1"/>
              <a:gd fmla="val 50000" name="adj2"/>
            </a:avLst>
          </a:prstGeom>
          <a:noFill/>
          <a:ln cap="flat" cmpd="sng" w="9525">
            <a:solidFill>
              <a:srgbClr val="00707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52" name="Shape 52"/>
          <p:cNvSpPr/>
          <p:nvPr/>
        </p:nvSpPr>
        <p:spPr>
          <a:xfrm>
            <a:off x="909495" y="3809336"/>
            <a:ext cx="234870" cy="332106"/>
          </a:xfrm>
          <a:prstGeom prst="rect">
            <a:avLst/>
          </a:prstGeom>
        </p:spPr>
        <p:txBody>
          <a:bodyPr>
            <a:prstTxWarp prst="textPlain"/>
          </a:bodyPr>
          <a:lstStyle/>
          <a:p>
            <a:pPr lvl="0" algn="ctr"/>
            <a:r>
              <a:rPr b="1" i="0">
                <a:ln>
                  <a:noFill/>
                </a:ln>
                <a:solidFill>
                  <a:srgbClr val="6AA84F"/>
                </a:solidFill>
                <a:latin typeface="Montserrat"/>
              </a:rPr>
              <a:t>3</a:t>
            </a:r>
          </a:p>
        </p:txBody>
      </p:sp>
      <p:sp>
        <p:nvSpPr>
          <p:cNvPr id="53" name="Shape 53"/>
          <p:cNvSpPr/>
          <p:nvPr/>
        </p:nvSpPr>
        <p:spPr>
          <a:xfrm>
            <a:off x="180514" y="977225"/>
            <a:ext cx="178752" cy="330110"/>
          </a:xfrm>
          <a:prstGeom prst="rect">
            <a:avLst/>
          </a:prstGeom>
        </p:spPr>
        <p:txBody>
          <a:bodyPr>
            <a:prstTxWarp prst="textPlain"/>
          </a:bodyPr>
          <a:lstStyle/>
          <a:p>
            <a:pPr lvl="0" algn="ctr"/>
            <a:r>
              <a:rPr b="0" i="0">
                <a:ln>
                  <a:noFill/>
                </a:ln>
                <a:solidFill>
                  <a:srgbClr val="6AA84F"/>
                </a:solidFill>
                <a:latin typeface="Abril Fatface"/>
              </a:rPr>
              <a:t>1</a:t>
            </a:r>
          </a:p>
        </p:txBody>
      </p:sp>
      <p:sp>
        <p:nvSpPr>
          <p:cNvPr id="54" name="Shape 54"/>
          <p:cNvSpPr/>
          <p:nvPr/>
        </p:nvSpPr>
        <p:spPr>
          <a:xfrm>
            <a:off x="2001207" y="4738570"/>
            <a:ext cx="172435" cy="245057"/>
          </a:xfrm>
          <a:prstGeom prst="rect">
            <a:avLst/>
          </a:prstGeom>
        </p:spPr>
        <p:txBody>
          <a:bodyPr>
            <a:prstTxWarp prst="textPlain"/>
          </a:bodyPr>
          <a:lstStyle/>
          <a:p>
            <a:pPr lvl="0" algn="ctr"/>
            <a:r>
              <a:rPr b="1" i="0">
                <a:ln>
                  <a:noFill/>
                </a:ln>
                <a:solidFill>
                  <a:srgbClr val="6AA84F"/>
                </a:solidFill>
                <a:latin typeface="Montserrat"/>
              </a:rPr>
              <a:t>£</a:t>
            </a:r>
          </a:p>
        </p:txBody>
      </p:sp>
      <p:sp>
        <p:nvSpPr>
          <p:cNvPr id="55" name="Shape 55"/>
          <p:cNvSpPr/>
          <p:nvPr/>
        </p:nvSpPr>
        <p:spPr>
          <a:xfrm>
            <a:off x="3322800" y="4742227"/>
            <a:ext cx="163349" cy="237740"/>
          </a:xfrm>
          <a:prstGeom prst="rect">
            <a:avLst/>
          </a:prstGeom>
        </p:spPr>
        <p:txBody>
          <a:bodyPr>
            <a:prstTxWarp prst="textPlain"/>
          </a:bodyPr>
          <a:lstStyle/>
          <a:p>
            <a:pPr lvl="0" algn="ctr"/>
            <a:r>
              <a:rPr b="0" i="0">
                <a:ln>
                  <a:noFill/>
                </a:ln>
                <a:solidFill>
                  <a:srgbClr val="00FFFF">
                    <a:alpha val="13460"/>
                  </a:srgbClr>
                </a:solidFill>
                <a:latin typeface="Abril Fatface"/>
              </a:rPr>
              <a:t>5</a:t>
            </a:r>
          </a:p>
        </p:txBody>
      </p:sp>
      <p:sp>
        <p:nvSpPr>
          <p:cNvPr id="56" name="Shape 56"/>
          <p:cNvSpPr/>
          <p:nvPr/>
        </p:nvSpPr>
        <p:spPr>
          <a:xfrm>
            <a:off x="2629622" y="359546"/>
            <a:ext cx="461789" cy="639195"/>
          </a:xfrm>
          <a:prstGeom prst="rect">
            <a:avLst/>
          </a:prstGeom>
        </p:spPr>
        <p:txBody>
          <a:bodyPr>
            <a:prstTxWarp prst="textPlain"/>
          </a:bodyPr>
          <a:lstStyle/>
          <a:p>
            <a:pPr lvl="0" algn="ctr"/>
            <a:r>
              <a:rPr b="1" i="0">
                <a:ln>
                  <a:noFill/>
                </a:ln>
                <a:solidFill>
                  <a:srgbClr val="00FFFF">
                    <a:alpha val="13460"/>
                  </a:srgbClr>
                </a:solidFill>
                <a:latin typeface="Montserrat"/>
              </a:rPr>
              <a:t>7</a:t>
            </a:r>
          </a:p>
        </p:txBody>
      </p:sp>
      <p:sp>
        <p:nvSpPr>
          <p:cNvPr id="57" name="Shape 57"/>
          <p:cNvSpPr/>
          <p:nvPr/>
        </p:nvSpPr>
        <p:spPr>
          <a:xfrm>
            <a:off x="65334" y="101130"/>
            <a:ext cx="123828" cy="175316"/>
          </a:xfrm>
          <a:prstGeom prst="rect">
            <a:avLst/>
          </a:prstGeom>
        </p:spPr>
        <p:txBody>
          <a:bodyPr>
            <a:prstTxWarp prst="textPlain"/>
          </a:bodyPr>
          <a:lstStyle/>
          <a:p>
            <a:pPr lvl="0" algn="ctr"/>
            <a:r>
              <a:rPr b="1" i="0">
                <a:ln>
                  <a:noFill/>
                </a:ln>
                <a:solidFill>
                  <a:srgbClr val="6AA84F"/>
                </a:solidFill>
                <a:latin typeface="Montserrat"/>
              </a:rPr>
              <a:t>2</a:t>
            </a:r>
          </a:p>
        </p:txBody>
      </p:sp>
      <p:sp>
        <p:nvSpPr>
          <p:cNvPr id="58" name="Shape 58"/>
          <p:cNvSpPr/>
          <p:nvPr/>
        </p:nvSpPr>
        <p:spPr>
          <a:xfrm>
            <a:off x="575656" y="4769891"/>
            <a:ext cx="128737" cy="182400"/>
          </a:xfrm>
          <a:prstGeom prst="rect">
            <a:avLst/>
          </a:prstGeom>
        </p:spPr>
        <p:txBody>
          <a:bodyPr>
            <a:prstTxWarp prst="textPlain"/>
          </a:bodyPr>
          <a:lstStyle/>
          <a:p>
            <a:pPr lvl="0" algn="ctr"/>
            <a:r>
              <a:rPr b="1" i="0">
                <a:ln>
                  <a:noFill/>
                </a:ln>
                <a:solidFill>
                  <a:srgbClr val="6AA84F"/>
                </a:solidFill>
                <a:latin typeface="Montserrat"/>
              </a:rPr>
              <a:t>5</a:t>
            </a:r>
          </a:p>
        </p:txBody>
      </p:sp>
      <p:sp>
        <p:nvSpPr>
          <p:cNvPr id="59" name="Shape 59"/>
          <p:cNvSpPr/>
          <p:nvPr/>
        </p:nvSpPr>
        <p:spPr>
          <a:xfrm>
            <a:off x="735784" y="1757712"/>
            <a:ext cx="212661" cy="273304"/>
          </a:xfrm>
          <a:prstGeom prst="rect">
            <a:avLst/>
          </a:prstGeom>
        </p:spPr>
        <p:txBody>
          <a:bodyPr>
            <a:prstTxWarp prst="textPlain"/>
          </a:bodyPr>
          <a:lstStyle/>
          <a:p>
            <a:pPr lvl="0" algn="ctr"/>
            <a:r>
              <a:rPr b="0" i="0">
                <a:ln>
                  <a:noFill/>
                </a:ln>
                <a:solidFill>
                  <a:srgbClr val="6AA84F"/>
                </a:solidFill>
                <a:latin typeface="Abril Fatface"/>
              </a:rPr>
              <a:t>6</a:t>
            </a:r>
          </a:p>
        </p:txBody>
      </p:sp>
      <p:sp>
        <p:nvSpPr>
          <p:cNvPr id="60" name="Shape 60"/>
          <p:cNvSpPr/>
          <p:nvPr/>
        </p:nvSpPr>
        <p:spPr>
          <a:xfrm>
            <a:off x="1617562" y="68451"/>
            <a:ext cx="187263" cy="240664"/>
          </a:xfrm>
          <a:prstGeom prst="rect">
            <a:avLst/>
          </a:prstGeom>
        </p:spPr>
        <p:txBody>
          <a:bodyPr>
            <a:prstTxWarp prst="textPlain"/>
          </a:bodyPr>
          <a:lstStyle/>
          <a:p>
            <a:pPr lvl="0" algn="ctr"/>
            <a:r>
              <a:rPr b="0" i="0">
                <a:ln>
                  <a:noFill/>
                </a:ln>
                <a:solidFill>
                  <a:srgbClr val="6AA84F"/>
                </a:solidFill>
                <a:latin typeface="Abril Fatface"/>
              </a:rPr>
              <a:t>9</a:t>
            </a:r>
          </a:p>
        </p:txBody>
      </p:sp>
    </p:spTree>
  </p:cSld>
  <p:clrMapOvr>
    <a:masterClrMapping/>
  </p:clrMapOvr>
</p:sldLayout>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ubtitle">
    <p:bg>
      <p:bgPr>
        <a:solidFill>
          <a:srgbClr val="007074"/>
        </a:solidFill>
      </p:bgPr>
    </p:bg>
    <p:spTree>
      <p:nvGrpSpPr>
        <p:cNvPr id="61" name="Shape 61"/>
        <p:cNvGrpSpPr/>
        <p:nvPr/>
      </p:nvGrpSpPr>
      <p:grpSpPr>
        <a:xfrm>
          <a:off x="0" y="0"/>
          <a:ext cx="0" cy="0"/>
          <a:chOff x="0" y="0"/>
          <a:chExt cx="0" cy="0"/>
        </a:xfrm>
      </p:grpSpPr>
      <p:sp>
        <p:nvSpPr>
          <p:cNvPr id="62" name="Shape 62"/>
          <p:cNvSpPr txBox="1"/>
          <p:nvPr>
            <p:ph type="ctrTitle"/>
          </p:nvPr>
        </p:nvSpPr>
        <p:spPr>
          <a:xfrm>
            <a:off x="685800" y="2726350"/>
            <a:ext cx="5514599" cy="1159799"/>
          </a:xfrm>
          <a:prstGeom prst="rect">
            <a:avLst/>
          </a:prstGeom>
        </p:spPr>
        <p:txBody>
          <a:bodyPr anchorCtr="0" anchor="b" bIns="91425" lIns="91425" rIns="91425" tIns="91425"/>
          <a:lstStyle>
            <a:lvl1pPr lvl="0" rtl="0">
              <a:spcBef>
                <a:spcPts val="0"/>
              </a:spcBef>
              <a:buClr>
                <a:srgbClr val="EFEFEF"/>
              </a:buClr>
              <a:buSzPct val="100000"/>
              <a:defRPr sz="3600">
                <a:solidFill>
                  <a:srgbClr val="EFEFEF"/>
                </a:solidFill>
              </a:defRPr>
            </a:lvl1pPr>
            <a:lvl2pPr lvl="1" rtl="0">
              <a:spcBef>
                <a:spcPts val="0"/>
              </a:spcBef>
              <a:buClr>
                <a:srgbClr val="EFEFEF"/>
              </a:buClr>
              <a:buSzPct val="100000"/>
              <a:defRPr sz="3600">
                <a:solidFill>
                  <a:srgbClr val="EFEFEF"/>
                </a:solidFill>
              </a:defRPr>
            </a:lvl2pPr>
            <a:lvl3pPr lvl="2" rtl="0">
              <a:spcBef>
                <a:spcPts val="0"/>
              </a:spcBef>
              <a:buClr>
                <a:srgbClr val="EFEFEF"/>
              </a:buClr>
              <a:buSzPct val="100000"/>
              <a:defRPr sz="3600">
                <a:solidFill>
                  <a:srgbClr val="EFEFEF"/>
                </a:solidFill>
              </a:defRPr>
            </a:lvl3pPr>
            <a:lvl4pPr lvl="3" rtl="0">
              <a:spcBef>
                <a:spcPts val="0"/>
              </a:spcBef>
              <a:buClr>
                <a:srgbClr val="EFEFEF"/>
              </a:buClr>
              <a:buSzPct val="100000"/>
              <a:defRPr sz="3600">
                <a:solidFill>
                  <a:srgbClr val="EFEFEF"/>
                </a:solidFill>
              </a:defRPr>
            </a:lvl4pPr>
            <a:lvl5pPr lvl="4" rtl="0">
              <a:spcBef>
                <a:spcPts val="0"/>
              </a:spcBef>
              <a:buClr>
                <a:srgbClr val="EFEFEF"/>
              </a:buClr>
              <a:buSzPct val="100000"/>
              <a:defRPr sz="3600">
                <a:solidFill>
                  <a:srgbClr val="EFEFEF"/>
                </a:solidFill>
              </a:defRPr>
            </a:lvl5pPr>
            <a:lvl6pPr lvl="5" rtl="0">
              <a:spcBef>
                <a:spcPts val="0"/>
              </a:spcBef>
              <a:buClr>
                <a:srgbClr val="EFEFEF"/>
              </a:buClr>
              <a:buSzPct val="100000"/>
              <a:defRPr sz="3600">
                <a:solidFill>
                  <a:srgbClr val="EFEFEF"/>
                </a:solidFill>
              </a:defRPr>
            </a:lvl6pPr>
            <a:lvl7pPr lvl="6" rtl="0">
              <a:spcBef>
                <a:spcPts val="0"/>
              </a:spcBef>
              <a:buClr>
                <a:srgbClr val="EFEFEF"/>
              </a:buClr>
              <a:buSzPct val="100000"/>
              <a:defRPr sz="3600">
                <a:solidFill>
                  <a:srgbClr val="EFEFEF"/>
                </a:solidFill>
              </a:defRPr>
            </a:lvl7pPr>
            <a:lvl8pPr lvl="7" rtl="0">
              <a:spcBef>
                <a:spcPts val="0"/>
              </a:spcBef>
              <a:buClr>
                <a:srgbClr val="EFEFEF"/>
              </a:buClr>
              <a:buSzPct val="100000"/>
              <a:defRPr sz="3600">
                <a:solidFill>
                  <a:srgbClr val="EFEFEF"/>
                </a:solidFill>
              </a:defRPr>
            </a:lvl8pPr>
            <a:lvl9pPr lvl="8" rtl="0">
              <a:spcBef>
                <a:spcPts val="0"/>
              </a:spcBef>
              <a:buClr>
                <a:srgbClr val="EFEFEF"/>
              </a:buClr>
              <a:buSzPct val="100000"/>
              <a:defRPr sz="3600">
                <a:solidFill>
                  <a:srgbClr val="EFEFEF"/>
                </a:solidFill>
              </a:defRPr>
            </a:lvl9pPr>
          </a:lstStyle>
          <a:p/>
        </p:txBody>
      </p:sp>
      <p:sp>
        <p:nvSpPr>
          <p:cNvPr id="63" name="Shape 63"/>
          <p:cNvSpPr txBox="1"/>
          <p:nvPr>
            <p:ph idx="1" type="subTitle"/>
          </p:nvPr>
        </p:nvSpPr>
        <p:spPr>
          <a:xfrm>
            <a:off x="685800" y="3983054"/>
            <a:ext cx="5514599" cy="784799"/>
          </a:xfrm>
          <a:prstGeom prst="rect">
            <a:avLst/>
          </a:prstGeom>
        </p:spPr>
        <p:txBody>
          <a:bodyPr anchorCtr="0" anchor="t" bIns="91425" lIns="91425" rIns="91425" tIns="91425"/>
          <a:lstStyle>
            <a:lvl1pPr lvl="0" rtl="0">
              <a:spcBef>
                <a:spcPts val="0"/>
              </a:spcBef>
              <a:buClr>
                <a:srgbClr val="6AA84F"/>
              </a:buClr>
              <a:buSzPct val="100000"/>
              <a:buNone/>
              <a:defRPr sz="1800">
                <a:solidFill>
                  <a:srgbClr val="6AA84F"/>
                </a:solidFill>
              </a:defRPr>
            </a:lvl1pPr>
            <a:lvl2pPr lvl="1" rtl="0">
              <a:spcBef>
                <a:spcPts val="0"/>
              </a:spcBef>
              <a:buClr>
                <a:srgbClr val="6AA84F"/>
              </a:buClr>
              <a:buSzPct val="100000"/>
              <a:buNone/>
              <a:defRPr sz="1800">
                <a:solidFill>
                  <a:srgbClr val="6AA84F"/>
                </a:solidFill>
              </a:defRPr>
            </a:lvl2pPr>
            <a:lvl3pPr lvl="2" rtl="0">
              <a:spcBef>
                <a:spcPts val="0"/>
              </a:spcBef>
              <a:buClr>
                <a:srgbClr val="6AA84F"/>
              </a:buClr>
              <a:buSzPct val="100000"/>
              <a:buNone/>
              <a:defRPr sz="1800">
                <a:solidFill>
                  <a:srgbClr val="6AA84F"/>
                </a:solidFill>
              </a:defRPr>
            </a:lvl3pPr>
            <a:lvl4pPr lvl="3" rtl="0">
              <a:spcBef>
                <a:spcPts val="0"/>
              </a:spcBef>
              <a:buClr>
                <a:srgbClr val="6AA84F"/>
              </a:buClr>
              <a:buSzPct val="100000"/>
              <a:buNone/>
              <a:defRPr sz="1800">
                <a:solidFill>
                  <a:srgbClr val="6AA84F"/>
                </a:solidFill>
              </a:defRPr>
            </a:lvl4pPr>
            <a:lvl5pPr lvl="4" rtl="0">
              <a:spcBef>
                <a:spcPts val="0"/>
              </a:spcBef>
              <a:buClr>
                <a:srgbClr val="6AA84F"/>
              </a:buClr>
              <a:buSzPct val="100000"/>
              <a:buNone/>
              <a:defRPr sz="1800">
                <a:solidFill>
                  <a:srgbClr val="6AA84F"/>
                </a:solidFill>
              </a:defRPr>
            </a:lvl5pPr>
            <a:lvl6pPr lvl="5" rtl="0">
              <a:spcBef>
                <a:spcPts val="0"/>
              </a:spcBef>
              <a:buClr>
                <a:srgbClr val="6AA84F"/>
              </a:buClr>
              <a:buSzPct val="100000"/>
              <a:buNone/>
              <a:defRPr sz="1800">
                <a:solidFill>
                  <a:srgbClr val="6AA84F"/>
                </a:solidFill>
              </a:defRPr>
            </a:lvl6pPr>
            <a:lvl7pPr lvl="6" rtl="0">
              <a:spcBef>
                <a:spcPts val="0"/>
              </a:spcBef>
              <a:buClr>
                <a:srgbClr val="6AA84F"/>
              </a:buClr>
              <a:buSzPct val="100000"/>
              <a:buNone/>
              <a:defRPr sz="1800">
                <a:solidFill>
                  <a:srgbClr val="6AA84F"/>
                </a:solidFill>
              </a:defRPr>
            </a:lvl7pPr>
            <a:lvl8pPr lvl="7" rtl="0">
              <a:spcBef>
                <a:spcPts val="0"/>
              </a:spcBef>
              <a:buClr>
                <a:srgbClr val="6AA84F"/>
              </a:buClr>
              <a:buSzPct val="100000"/>
              <a:buNone/>
              <a:defRPr sz="1800">
                <a:solidFill>
                  <a:srgbClr val="6AA84F"/>
                </a:solidFill>
              </a:defRPr>
            </a:lvl8pPr>
            <a:lvl9pPr lvl="8" rtl="0">
              <a:spcBef>
                <a:spcPts val="0"/>
              </a:spcBef>
              <a:buClr>
                <a:srgbClr val="6AA84F"/>
              </a:buClr>
              <a:buSzPct val="100000"/>
              <a:buNone/>
              <a:defRPr sz="1800">
                <a:solidFill>
                  <a:srgbClr val="6AA84F"/>
                </a:solidFill>
              </a:defRPr>
            </a:lvl9pPr>
          </a:lstStyle>
          <a:p/>
        </p:txBody>
      </p:sp>
      <p:sp>
        <p:nvSpPr>
          <p:cNvPr id="64" name="Shape 64"/>
          <p:cNvSpPr/>
          <p:nvPr/>
        </p:nvSpPr>
        <p:spPr>
          <a:xfrm>
            <a:off x="7123399" y="2945300"/>
            <a:ext cx="1604424" cy="2273250"/>
          </a:xfrm>
          <a:prstGeom prst="rect">
            <a:avLst/>
          </a:prstGeom>
        </p:spPr>
        <p:txBody>
          <a:bodyPr>
            <a:prstTxWarp prst="textPlain"/>
          </a:bodyPr>
          <a:lstStyle/>
          <a:p>
            <a:pPr lvl="0" algn="ctr"/>
            <a:r>
              <a:rPr b="1" i="0">
                <a:ln>
                  <a:noFill/>
                </a:ln>
                <a:solidFill>
                  <a:srgbClr val="00BFC9">
                    <a:alpha val="45000"/>
                  </a:srgbClr>
                </a:solidFill>
                <a:latin typeface="Montserrat"/>
              </a:rPr>
              <a:t>5</a:t>
            </a:r>
          </a:p>
        </p:txBody>
      </p:sp>
      <p:sp>
        <p:nvSpPr>
          <p:cNvPr id="65" name="Shape 65"/>
          <p:cNvSpPr/>
          <p:nvPr/>
        </p:nvSpPr>
        <p:spPr>
          <a:xfrm>
            <a:off x="8411549" y="1666550"/>
            <a:ext cx="774324" cy="1088275"/>
          </a:xfrm>
          <a:prstGeom prst="rect">
            <a:avLst/>
          </a:prstGeom>
        </p:spPr>
        <p:txBody>
          <a:bodyPr>
            <a:prstTxWarp prst="textPlain"/>
          </a:bodyPr>
          <a:lstStyle/>
          <a:p>
            <a:pPr lvl="0" algn="ctr"/>
            <a:r>
              <a:rPr b="0" i="0">
                <a:ln>
                  <a:noFill/>
                </a:ln>
                <a:solidFill>
                  <a:srgbClr val="00BFC9">
                    <a:alpha val="45000"/>
                  </a:srgbClr>
                </a:solidFill>
                <a:latin typeface="Abril Fatface"/>
              </a:rPr>
              <a:t>3</a:t>
            </a:r>
          </a:p>
        </p:txBody>
      </p:sp>
      <p:sp>
        <p:nvSpPr>
          <p:cNvPr id="66" name="Shape 66"/>
          <p:cNvSpPr/>
          <p:nvPr/>
        </p:nvSpPr>
        <p:spPr>
          <a:xfrm>
            <a:off x="6567123" y="2997748"/>
            <a:ext cx="844060" cy="905441"/>
          </a:xfrm>
          <a:prstGeom prst="rect">
            <a:avLst/>
          </a:prstGeom>
        </p:spPr>
        <p:txBody>
          <a:bodyPr>
            <a:prstTxWarp prst="textPlain"/>
          </a:bodyPr>
          <a:lstStyle/>
          <a:p>
            <a:pPr lvl="0" algn="ctr"/>
            <a:r>
              <a:rPr b="1" i="0">
                <a:ln>
                  <a:noFill/>
                </a:ln>
                <a:solidFill>
                  <a:srgbClr val="00FFFF">
                    <a:alpha val="13460"/>
                  </a:srgbClr>
                </a:solidFill>
                <a:latin typeface="Montserrat"/>
              </a:rPr>
              <a:t>€</a:t>
            </a:r>
          </a:p>
        </p:txBody>
      </p:sp>
      <p:sp>
        <p:nvSpPr>
          <p:cNvPr id="67" name="Shape 67"/>
          <p:cNvSpPr/>
          <p:nvPr/>
        </p:nvSpPr>
        <p:spPr>
          <a:xfrm>
            <a:off x="7702425" y="944674"/>
            <a:ext cx="692017" cy="889382"/>
          </a:xfrm>
          <a:prstGeom prst="rect">
            <a:avLst/>
          </a:prstGeom>
        </p:spPr>
        <p:txBody>
          <a:bodyPr>
            <a:prstTxWarp prst="textPlain"/>
          </a:bodyPr>
          <a:lstStyle/>
          <a:p>
            <a:pPr lvl="0" algn="ctr"/>
            <a:r>
              <a:rPr b="0" i="0">
                <a:ln>
                  <a:noFill/>
                </a:ln>
                <a:solidFill>
                  <a:srgbClr val="00FFFF">
                    <a:alpha val="13460"/>
                  </a:srgbClr>
                </a:solidFill>
                <a:latin typeface="Abril Fatface"/>
              </a:rPr>
              <a:t>9</a:t>
            </a:r>
          </a:p>
        </p:txBody>
      </p:sp>
      <p:sp>
        <p:nvSpPr>
          <p:cNvPr id="68" name="Shape 68"/>
          <p:cNvSpPr/>
          <p:nvPr/>
        </p:nvSpPr>
        <p:spPr>
          <a:xfrm>
            <a:off x="8482541" y="3571675"/>
            <a:ext cx="432249" cy="668624"/>
          </a:xfrm>
          <a:prstGeom prst="rect">
            <a:avLst/>
          </a:prstGeom>
        </p:spPr>
        <p:txBody>
          <a:bodyPr>
            <a:prstTxWarp prst="textPlain"/>
          </a:bodyPr>
          <a:lstStyle/>
          <a:p>
            <a:pPr lvl="0" algn="ctr"/>
            <a:r>
              <a:rPr b="0" i="0">
                <a:ln>
                  <a:noFill/>
                </a:ln>
                <a:solidFill>
                  <a:srgbClr val="00BFC9">
                    <a:alpha val="45000"/>
                  </a:srgbClr>
                </a:solidFill>
                <a:latin typeface="Abril Fatface"/>
              </a:rPr>
              <a:t>7</a:t>
            </a:r>
          </a:p>
        </p:txBody>
      </p:sp>
      <p:sp>
        <p:nvSpPr>
          <p:cNvPr id="69" name="Shape 69"/>
          <p:cNvSpPr/>
          <p:nvPr/>
        </p:nvSpPr>
        <p:spPr>
          <a:xfrm>
            <a:off x="7956575" y="-147125"/>
            <a:ext cx="968664" cy="1446866"/>
          </a:xfrm>
          <a:prstGeom prst="rect">
            <a:avLst/>
          </a:prstGeom>
        </p:spPr>
        <p:txBody>
          <a:bodyPr>
            <a:prstTxWarp prst="textPlain"/>
          </a:bodyPr>
          <a:lstStyle/>
          <a:p>
            <a:pPr lvl="0" algn="ctr"/>
            <a:r>
              <a:rPr b="1" i="0">
                <a:ln>
                  <a:noFill/>
                </a:ln>
                <a:solidFill>
                  <a:srgbClr val="00BFC9">
                    <a:alpha val="45000"/>
                  </a:srgbClr>
                </a:solidFill>
                <a:latin typeface="Montserrat"/>
              </a:rPr>
              <a:t>$</a:t>
            </a:r>
          </a:p>
        </p:txBody>
      </p:sp>
      <p:sp>
        <p:nvSpPr>
          <p:cNvPr id="70" name="Shape 70"/>
          <p:cNvSpPr/>
          <p:nvPr/>
        </p:nvSpPr>
        <p:spPr>
          <a:xfrm>
            <a:off x="7524777" y="-48672"/>
            <a:ext cx="432249" cy="597585"/>
          </a:xfrm>
          <a:prstGeom prst="rect">
            <a:avLst/>
          </a:prstGeom>
        </p:spPr>
        <p:txBody>
          <a:bodyPr>
            <a:prstTxWarp prst="textPlain"/>
          </a:bodyPr>
          <a:lstStyle/>
          <a:p>
            <a:pPr lvl="0" algn="ctr"/>
            <a:r>
              <a:rPr b="0" i="0">
                <a:ln>
                  <a:noFill/>
                </a:ln>
                <a:solidFill>
                  <a:srgbClr val="00FFFF">
                    <a:alpha val="13460"/>
                  </a:srgbClr>
                </a:solidFill>
                <a:latin typeface="Abril Fatface"/>
              </a:rPr>
              <a:t>£</a:t>
            </a:r>
          </a:p>
        </p:txBody>
      </p:sp>
      <p:sp>
        <p:nvSpPr>
          <p:cNvPr id="71" name="Shape 71"/>
          <p:cNvSpPr/>
          <p:nvPr/>
        </p:nvSpPr>
        <p:spPr>
          <a:xfrm>
            <a:off x="7153450" y="1200149"/>
            <a:ext cx="336025" cy="620550"/>
          </a:xfrm>
          <a:prstGeom prst="rect">
            <a:avLst/>
          </a:prstGeom>
        </p:spPr>
        <p:txBody>
          <a:bodyPr>
            <a:prstTxWarp prst="textPlain"/>
          </a:bodyPr>
          <a:lstStyle/>
          <a:p>
            <a:pPr lvl="0" algn="ctr"/>
            <a:r>
              <a:rPr b="0" i="0">
                <a:ln>
                  <a:noFill/>
                </a:ln>
                <a:solidFill>
                  <a:srgbClr val="00BFC9">
                    <a:alpha val="45000"/>
                  </a:srgbClr>
                </a:solidFill>
                <a:latin typeface="Abril Fatface"/>
              </a:rPr>
              <a:t>1</a:t>
            </a:r>
          </a:p>
        </p:txBody>
      </p:sp>
      <p:sp>
        <p:nvSpPr>
          <p:cNvPr id="72" name="Shape 72"/>
          <p:cNvSpPr/>
          <p:nvPr/>
        </p:nvSpPr>
        <p:spPr>
          <a:xfrm>
            <a:off x="7524775" y="1712999"/>
            <a:ext cx="1106399" cy="1498050"/>
          </a:xfrm>
          <a:prstGeom prst="rect">
            <a:avLst/>
          </a:prstGeom>
        </p:spPr>
        <p:txBody>
          <a:bodyPr>
            <a:prstTxWarp prst="textPlain"/>
          </a:bodyPr>
          <a:lstStyle/>
          <a:p>
            <a:pPr lvl="0" algn="ctr"/>
            <a:r>
              <a:rPr b="1" i="0">
                <a:ln>
                  <a:noFill/>
                </a:ln>
                <a:solidFill>
                  <a:srgbClr val="00FFFF">
                    <a:alpha val="13460"/>
                  </a:srgbClr>
                </a:solidFill>
                <a:latin typeface="Montserrat"/>
              </a:rPr>
              <a:t>8</a:t>
            </a:r>
          </a:p>
        </p:txBody>
      </p:sp>
      <p:sp>
        <p:nvSpPr>
          <p:cNvPr id="73" name="Shape 73"/>
          <p:cNvSpPr/>
          <p:nvPr/>
        </p:nvSpPr>
        <p:spPr>
          <a:xfrm rot="-5400000">
            <a:off x="7167501" y="893428"/>
            <a:ext cx="564599" cy="444900"/>
          </a:xfrm>
          <a:prstGeom prst="rightArrow">
            <a:avLst>
              <a:gd fmla="val 50000" name="adj1"/>
              <a:gd fmla="val 50000" name="adj2"/>
            </a:avLst>
          </a:prstGeom>
          <a:noFill/>
          <a:ln cap="flat" cmpd="sng" w="9525">
            <a:solidFill>
              <a:srgbClr val="00707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4" name="Shape 74"/>
          <p:cNvSpPr/>
          <p:nvPr/>
        </p:nvSpPr>
        <p:spPr>
          <a:xfrm rot="5400000">
            <a:off x="8455975" y="4580950"/>
            <a:ext cx="485399" cy="334799"/>
          </a:xfrm>
          <a:prstGeom prst="rightArrow">
            <a:avLst>
              <a:gd fmla="val 50000" name="adj1"/>
              <a:gd fmla="val 50000" name="adj2"/>
            </a:avLst>
          </a:prstGeom>
          <a:noFill/>
          <a:ln cap="flat" cmpd="sng" w="9525">
            <a:solidFill>
              <a:srgbClr val="00707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5" name="Shape 75"/>
          <p:cNvSpPr/>
          <p:nvPr/>
        </p:nvSpPr>
        <p:spPr>
          <a:xfrm>
            <a:off x="7301600" y="2427892"/>
            <a:ext cx="296397" cy="419653"/>
          </a:xfrm>
          <a:prstGeom prst="rect">
            <a:avLst/>
          </a:prstGeom>
        </p:spPr>
        <p:txBody>
          <a:bodyPr>
            <a:prstTxWarp prst="textPlain"/>
          </a:bodyPr>
          <a:lstStyle/>
          <a:p>
            <a:pPr lvl="0" algn="ctr"/>
            <a:r>
              <a:rPr b="1" i="0">
                <a:ln>
                  <a:noFill/>
                </a:ln>
                <a:solidFill>
                  <a:srgbClr val="6AA84F"/>
                </a:solidFill>
                <a:latin typeface="Montserrat"/>
              </a:rPr>
              <a:t>2</a:t>
            </a:r>
          </a:p>
        </p:txBody>
      </p:sp>
      <p:sp>
        <p:nvSpPr>
          <p:cNvPr id="76" name="Shape 76"/>
          <p:cNvSpPr/>
          <p:nvPr/>
        </p:nvSpPr>
        <p:spPr>
          <a:xfrm>
            <a:off x="8668228" y="988755"/>
            <a:ext cx="354502" cy="423174"/>
          </a:xfrm>
          <a:prstGeom prst="rect">
            <a:avLst/>
          </a:prstGeom>
        </p:spPr>
        <p:txBody>
          <a:bodyPr>
            <a:prstTxWarp prst="textPlain"/>
          </a:bodyPr>
          <a:lstStyle/>
          <a:p>
            <a:pPr lvl="0" algn="ctr"/>
            <a:r>
              <a:rPr b="0" i="0">
                <a:ln>
                  <a:noFill/>
                </a:ln>
                <a:solidFill>
                  <a:srgbClr val="6AA84F"/>
                </a:solidFill>
                <a:latin typeface="Abril Fatface"/>
              </a:rPr>
              <a:t>0</a:t>
            </a:r>
          </a:p>
        </p:txBody>
      </p:sp>
      <p:sp>
        <p:nvSpPr>
          <p:cNvPr id="77" name="Shape 77"/>
          <p:cNvSpPr/>
          <p:nvPr/>
        </p:nvSpPr>
        <p:spPr>
          <a:xfrm>
            <a:off x="8763900" y="3127992"/>
            <a:ext cx="279674" cy="289205"/>
          </a:xfrm>
          <a:prstGeom prst="rect">
            <a:avLst/>
          </a:prstGeom>
        </p:spPr>
        <p:txBody>
          <a:bodyPr>
            <a:prstTxWarp prst="textPlain"/>
          </a:bodyPr>
          <a:lstStyle/>
          <a:p>
            <a:pPr lvl="0" algn="ctr"/>
            <a:r>
              <a:rPr b="1" i="0">
                <a:ln>
                  <a:noFill/>
                </a:ln>
                <a:solidFill>
                  <a:srgbClr val="6AA84F"/>
                </a:solidFill>
                <a:latin typeface="Montserrat"/>
              </a:rPr>
              <a:t>¥</a:t>
            </a:r>
          </a:p>
        </p:txBody>
      </p:sp>
      <p:sp>
        <p:nvSpPr>
          <p:cNvPr id="78" name="Shape 78"/>
          <p:cNvSpPr/>
          <p:nvPr/>
        </p:nvSpPr>
        <p:spPr>
          <a:xfrm>
            <a:off x="7233390" y="1950961"/>
            <a:ext cx="236740" cy="289199"/>
          </a:xfrm>
          <a:prstGeom prst="rect">
            <a:avLst/>
          </a:prstGeom>
        </p:spPr>
        <p:txBody>
          <a:bodyPr>
            <a:prstTxWarp prst="textPlain"/>
          </a:bodyPr>
          <a:lstStyle/>
          <a:p>
            <a:pPr lvl="0" algn="ctr"/>
            <a:r>
              <a:rPr b="0" i="0">
                <a:ln>
                  <a:noFill/>
                </a:ln>
                <a:solidFill>
                  <a:srgbClr val="00FFFF">
                    <a:alpha val="13460"/>
                  </a:srgbClr>
                </a:solidFill>
                <a:latin typeface="Abril Fatface"/>
              </a:rPr>
              <a:t>4</a:t>
            </a:r>
          </a:p>
        </p:txBody>
      </p:sp>
      <p:sp>
        <p:nvSpPr>
          <p:cNvPr id="79" name="Shape 79"/>
          <p:cNvSpPr/>
          <p:nvPr/>
        </p:nvSpPr>
        <p:spPr>
          <a:xfrm>
            <a:off x="6811905" y="-87455"/>
            <a:ext cx="652469" cy="905450"/>
          </a:xfrm>
          <a:prstGeom prst="rect">
            <a:avLst/>
          </a:prstGeom>
        </p:spPr>
        <p:txBody>
          <a:bodyPr>
            <a:prstTxWarp prst="textPlain"/>
          </a:bodyPr>
          <a:lstStyle/>
          <a:p>
            <a:pPr lvl="0" algn="ctr"/>
            <a:r>
              <a:rPr b="1" i="0">
                <a:ln>
                  <a:noFill/>
                </a:ln>
                <a:solidFill>
                  <a:srgbClr val="00FFFF">
                    <a:alpha val="13460"/>
                  </a:srgbClr>
                </a:solidFill>
                <a:latin typeface="Montserrat"/>
              </a:rPr>
              <a:t>6</a:t>
            </a:r>
          </a:p>
        </p:txBody>
      </p:sp>
      <p:sp>
        <p:nvSpPr>
          <p:cNvPr id="80" name="Shape 80"/>
          <p:cNvSpPr/>
          <p:nvPr/>
        </p:nvSpPr>
        <p:spPr>
          <a:xfrm>
            <a:off x="7662626" y="662322"/>
            <a:ext cx="87721" cy="216665"/>
          </a:xfrm>
          <a:prstGeom prst="rect">
            <a:avLst/>
          </a:prstGeom>
        </p:spPr>
        <p:txBody>
          <a:bodyPr>
            <a:prstTxWarp prst="textPlain"/>
          </a:bodyPr>
          <a:lstStyle/>
          <a:p>
            <a:pPr lvl="0" algn="ctr"/>
            <a:r>
              <a:rPr b="1" i="0">
                <a:ln>
                  <a:noFill/>
                </a:ln>
                <a:solidFill>
                  <a:srgbClr val="6AA84F"/>
                </a:solidFill>
                <a:latin typeface="Montserrat"/>
              </a:rPr>
              <a:t>1</a:t>
            </a:r>
          </a:p>
        </p:txBody>
      </p:sp>
      <p:sp>
        <p:nvSpPr>
          <p:cNvPr id="81" name="Shape 81"/>
          <p:cNvSpPr/>
          <p:nvPr/>
        </p:nvSpPr>
        <p:spPr>
          <a:xfrm>
            <a:off x="6992802" y="3859302"/>
            <a:ext cx="164399" cy="225324"/>
          </a:xfrm>
          <a:prstGeom prst="rect">
            <a:avLst/>
          </a:prstGeom>
        </p:spPr>
        <p:txBody>
          <a:bodyPr>
            <a:prstTxWarp prst="textPlain"/>
          </a:bodyPr>
          <a:lstStyle/>
          <a:p>
            <a:pPr lvl="0" algn="ctr"/>
            <a:r>
              <a:rPr b="1" i="0">
                <a:ln>
                  <a:noFill/>
                </a:ln>
                <a:solidFill>
                  <a:srgbClr val="6AA84F"/>
                </a:solidFill>
                <a:latin typeface="Montserrat"/>
              </a:rPr>
              <a:t>4</a:t>
            </a:r>
          </a:p>
        </p:txBody>
      </p:sp>
      <p:sp>
        <p:nvSpPr>
          <p:cNvPr id="82" name="Shape 82"/>
          <p:cNvSpPr/>
          <p:nvPr/>
        </p:nvSpPr>
        <p:spPr>
          <a:xfrm>
            <a:off x="6897399" y="729425"/>
            <a:ext cx="236724" cy="344535"/>
          </a:xfrm>
          <a:prstGeom prst="rect">
            <a:avLst/>
          </a:prstGeom>
        </p:spPr>
        <p:txBody>
          <a:bodyPr>
            <a:prstTxWarp prst="textPlain"/>
          </a:bodyPr>
          <a:lstStyle/>
          <a:p>
            <a:pPr lvl="0" algn="ctr"/>
            <a:r>
              <a:rPr b="0" i="0">
                <a:ln>
                  <a:noFill/>
                </a:ln>
                <a:solidFill>
                  <a:srgbClr val="6AA84F"/>
                </a:solidFill>
                <a:latin typeface="Abril Fatface"/>
              </a:rPr>
              <a:t>5</a:t>
            </a:r>
          </a:p>
        </p:txBody>
      </p:sp>
      <p:sp>
        <p:nvSpPr>
          <p:cNvPr id="83" name="Shape 83"/>
          <p:cNvSpPr/>
          <p:nvPr/>
        </p:nvSpPr>
        <p:spPr>
          <a:xfrm>
            <a:off x="8925942" y="4066262"/>
            <a:ext cx="236725" cy="304233"/>
          </a:xfrm>
          <a:prstGeom prst="rect">
            <a:avLst/>
          </a:prstGeom>
        </p:spPr>
        <p:txBody>
          <a:bodyPr>
            <a:prstTxWarp prst="textPlain"/>
          </a:bodyPr>
          <a:lstStyle/>
          <a:p>
            <a:pPr lvl="0" algn="ctr"/>
            <a:r>
              <a:rPr b="0" i="0">
                <a:ln>
                  <a:noFill/>
                </a:ln>
                <a:solidFill>
                  <a:srgbClr val="6AA84F"/>
                </a:solidFill>
                <a:latin typeface="Abril Fatface"/>
              </a:rPr>
              <a:t>8</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p:bg>
      <p:bgPr>
        <a:solidFill>
          <a:srgbClr val="007074"/>
        </a:solidFill>
      </p:bgPr>
    </p:bg>
    <p:spTree>
      <p:nvGrpSpPr>
        <p:cNvPr id="84" name="Shape 84"/>
        <p:cNvGrpSpPr/>
        <p:nvPr/>
      </p:nvGrpSpPr>
      <p:grpSpPr>
        <a:xfrm>
          <a:off x="0" y="0"/>
          <a:ext cx="0" cy="0"/>
          <a:chOff x="0" y="0"/>
          <a:chExt cx="0" cy="0"/>
        </a:xfrm>
      </p:grpSpPr>
      <p:sp>
        <p:nvSpPr>
          <p:cNvPr id="85" name="Shape 85"/>
          <p:cNvSpPr txBox="1"/>
          <p:nvPr>
            <p:ph idx="1" type="body"/>
          </p:nvPr>
        </p:nvSpPr>
        <p:spPr>
          <a:xfrm>
            <a:off x="724389" y="2161800"/>
            <a:ext cx="5343600" cy="819899"/>
          </a:xfrm>
          <a:prstGeom prst="rect">
            <a:avLst/>
          </a:prstGeom>
        </p:spPr>
        <p:txBody>
          <a:bodyPr anchorCtr="0" anchor="ctr" bIns="91425" lIns="91425" rIns="91425" tIns="91425"/>
          <a:lstStyle>
            <a:lvl1pPr lvl="0" rtl="0">
              <a:spcBef>
                <a:spcPts val="0"/>
              </a:spcBef>
              <a:buSzPct val="100000"/>
              <a:defRPr i="1" sz="3200"/>
            </a:lvl1pPr>
            <a:lvl2pPr lvl="1" rtl="0">
              <a:spcBef>
                <a:spcPts val="0"/>
              </a:spcBef>
              <a:buSzPct val="100000"/>
              <a:defRPr i="1" sz="3200"/>
            </a:lvl2pPr>
            <a:lvl3pPr lvl="2" rtl="0">
              <a:spcBef>
                <a:spcPts val="0"/>
              </a:spcBef>
              <a:buSzPct val="100000"/>
              <a:defRPr i="1" sz="3200"/>
            </a:lvl3pPr>
            <a:lvl4pPr lvl="3" rtl="0">
              <a:spcBef>
                <a:spcPts val="0"/>
              </a:spcBef>
              <a:buSzPct val="100000"/>
              <a:defRPr i="1" sz="3200"/>
            </a:lvl4pPr>
            <a:lvl5pPr lvl="4" rtl="0">
              <a:spcBef>
                <a:spcPts val="0"/>
              </a:spcBef>
              <a:buSzPct val="100000"/>
              <a:defRPr i="1" sz="3200"/>
            </a:lvl5pPr>
            <a:lvl6pPr lvl="5" rtl="0">
              <a:spcBef>
                <a:spcPts val="0"/>
              </a:spcBef>
              <a:buSzPct val="100000"/>
              <a:defRPr i="1" sz="3200"/>
            </a:lvl6pPr>
            <a:lvl7pPr lvl="6" rtl="0">
              <a:spcBef>
                <a:spcPts val="0"/>
              </a:spcBef>
              <a:buSzPct val="100000"/>
              <a:defRPr i="1" sz="3200"/>
            </a:lvl7pPr>
            <a:lvl8pPr lvl="7" rtl="0">
              <a:spcBef>
                <a:spcPts val="0"/>
              </a:spcBef>
              <a:buSzPct val="100000"/>
              <a:defRPr i="1" sz="3200"/>
            </a:lvl8pPr>
            <a:lvl9pPr lvl="8">
              <a:spcBef>
                <a:spcPts val="0"/>
              </a:spcBef>
              <a:buSzPct val="100000"/>
              <a:defRPr i="1" sz="3200"/>
            </a:lvl9pPr>
          </a:lstStyle>
          <a:p/>
        </p:txBody>
      </p:sp>
      <p:sp>
        <p:nvSpPr>
          <p:cNvPr id="86" name="Shape 86"/>
          <p:cNvSpPr/>
          <p:nvPr/>
        </p:nvSpPr>
        <p:spPr>
          <a:xfrm>
            <a:off x="7123399" y="2945300"/>
            <a:ext cx="1604424" cy="2273250"/>
          </a:xfrm>
          <a:prstGeom prst="rect">
            <a:avLst/>
          </a:prstGeom>
        </p:spPr>
        <p:txBody>
          <a:bodyPr>
            <a:prstTxWarp prst="textPlain"/>
          </a:bodyPr>
          <a:lstStyle/>
          <a:p>
            <a:pPr lvl="0" algn="ctr"/>
            <a:r>
              <a:rPr b="1" i="0">
                <a:ln>
                  <a:noFill/>
                </a:ln>
                <a:solidFill>
                  <a:srgbClr val="00BFC9">
                    <a:alpha val="45000"/>
                  </a:srgbClr>
                </a:solidFill>
                <a:latin typeface="Montserrat"/>
              </a:rPr>
              <a:t>5</a:t>
            </a:r>
          </a:p>
        </p:txBody>
      </p:sp>
      <p:sp>
        <p:nvSpPr>
          <p:cNvPr id="87" name="Shape 87"/>
          <p:cNvSpPr/>
          <p:nvPr/>
        </p:nvSpPr>
        <p:spPr>
          <a:xfrm>
            <a:off x="8411549" y="1666550"/>
            <a:ext cx="774324" cy="1088275"/>
          </a:xfrm>
          <a:prstGeom prst="rect">
            <a:avLst/>
          </a:prstGeom>
        </p:spPr>
        <p:txBody>
          <a:bodyPr>
            <a:prstTxWarp prst="textPlain"/>
          </a:bodyPr>
          <a:lstStyle/>
          <a:p>
            <a:pPr lvl="0" algn="ctr"/>
            <a:r>
              <a:rPr b="0" i="0">
                <a:ln>
                  <a:noFill/>
                </a:ln>
                <a:solidFill>
                  <a:srgbClr val="00BFC9">
                    <a:alpha val="45000"/>
                  </a:srgbClr>
                </a:solidFill>
                <a:latin typeface="Abril Fatface"/>
              </a:rPr>
              <a:t>3</a:t>
            </a:r>
          </a:p>
        </p:txBody>
      </p:sp>
      <p:sp>
        <p:nvSpPr>
          <p:cNvPr id="88" name="Shape 88"/>
          <p:cNvSpPr/>
          <p:nvPr/>
        </p:nvSpPr>
        <p:spPr>
          <a:xfrm>
            <a:off x="6567123" y="2997748"/>
            <a:ext cx="844060" cy="905441"/>
          </a:xfrm>
          <a:prstGeom prst="rect">
            <a:avLst/>
          </a:prstGeom>
        </p:spPr>
        <p:txBody>
          <a:bodyPr>
            <a:prstTxWarp prst="textPlain"/>
          </a:bodyPr>
          <a:lstStyle/>
          <a:p>
            <a:pPr lvl="0" algn="ctr"/>
            <a:r>
              <a:rPr b="1" i="0">
                <a:ln>
                  <a:noFill/>
                </a:ln>
                <a:solidFill>
                  <a:srgbClr val="00FFFF">
                    <a:alpha val="13460"/>
                  </a:srgbClr>
                </a:solidFill>
                <a:latin typeface="Montserrat"/>
              </a:rPr>
              <a:t>€</a:t>
            </a:r>
          </a:p>
        </p:txBody>
      </p:sp>
      <p:sp>
        <p:nvSpPr>
          <p:cNvPr id="89" name="Shape 89"/>
          <p:cNvSpPr/>
          <p:nvPr/>
        </p:nvSpPr>
        <p:spPr>
          <a:xfrm>
            <a:off x="7702425" y="944674"/>
            <a:ext cx="692017" cy="889382"/>
          </a:xfrm>
          <a:prstGeom prst="rect">
            <a:avLst/>
          </a:prstGeom>
        </p:spPr>
        <p:txBody>
          <a:bodyPr>
            <a:prstTxWarp prst="textPlain"/>
          </a:bodyPr>
          <a:lstStyle/>
          <a:p>
            <a:pPr lvl="0" algn="ctr"/>
            <a:r>
              <a:rPr b="0" i="0">
                <a:ln>
                  <a:noFill/>
                </a:ln>
                <a:solidFill>
                  <a:srgbClr val="00FFFF">
                    <a:alpha val="13460"/>
                  </a:srgbClr>
                </a:solidFill>
                <a:latin typeface="Abril Fatface"/>
              </a:rPr>
              <a:t>9</a:t>
            </a:r>
          </a:p>
        </p:txBody>
      </p:sp>
      <p:sp>
        <p:nvSpPr>
          <p:cNvPr id="90" name="Shape 90"/>
          <p:cNvSpPr/>
          <p:nvPr/>
        </p:nvSpPr>
        <p:spPr>
          <a:xfrm>
            <a:off x="8482541" y="3571675"/>
            <a:ext cx="432249" cy="668624"/>
          </a:xfrm>
          <a:prstGeom prst="rect">
            <a:avLst/>
          </a:prstGeom>
        </p:spPr>
        <p:txBody>
          <a:bodyPr>
            <a:prstTxWarp prst="textPlain"/>
          </a:bodyPr>
          <a:lstStyle/>
          <a:p>
            <a:pPr lvl="0" algn="ctr"/>
            <a:r>
              <a:rPr b="0" i="0">
                <a:ln>
                  <a:noFill/>
                </a:ln>
                <a:solidFill>
                  <a:srgbClr val="00BFC9">
                    <a:alpha val="45000"/>
                  </a:srgbClr>
                </a:solidFill>
                <a:latin typeface="Abril Fatface"/>
              </a:rPr>
              <a:t>7</a:t>
            </a:r>
          </a:p>
        </p:txBody>
      </p:sp>
      <p:sp>
        <p:nvSpPr>
          <p:cNvPr id="91" name="Shape 91"/>
          <p:cNvSpPr/>
          <p:nvPr/>
        </p:nvSpPr>
        <p:spPr>
          <a:xfrm>
            <a:off x="7956575" y="-147125"/>
            <a:ext cx="968664" cy="1446866"/>
          </a:xfrm>
          <a:prstGeom prst="rect">
            <a:avLst/>
          </a:prstGeom>
        </p:spPr>
        <p:txBody>
          <a:bodyPr>
            <a:prstTxWarp prst="textPlain"/>
          </a:bodyPr>
          <a:lstStyle/>
          <a:p>
            <a:pPr lvl="0" algn="ctr"/>
            <a:r>
              <a:rPr b="1" i="0">
                <a:ln>
                  <a:noFill/>
                </a:ln>
                <a:solidFill>
                  <a:srgbClr val="00BFC9">
                    <a:alpha val="45000"/>
                  </a:srgbClr>
                </a:solidFill>
                <a:latin typeface="Montserrat"/>
              </a:rPr>
              <a:t>$</a:t>
            </a:r>
          </a:p>
        </p:txBody>
      </p:sp>
      <p:sp>
        <p:nvSpPr>
          <p:cNvPr id="92" name="Shape 92"/>
          <p:cNvSpPr/>
          <p:nvPr/>
        </p:nvSpPr>
        <p:spPr>
          <a:xfrm>
            <a:off x="7524777" y="-48672"/>
            <a:ext cx="432249" cy="597585"/>
          </a:xfrm>
          <a:prstGeom prst="rect">
            <a:avLst/>
          </a:prstGeom>
        </p:spPr>
        <p:txBody>
          <a:bodyPr>
            <a:prstTxWarp prst="textPlain"/>
          </a:bodyPr>
          <a:lstStyle/>
          <a:p>
            <a:pPr lvl="0" algn="ctr"/>
            <a:r>
              <a:rPr b="0" i="0">
                <a:ln>
                  <a:noFill/>
                </a:ln>
                <a:solidFill>
                  <a:srgbClr val="00FFFF">
                    <a:alpha val="13460"/>
                  </a:srgbClr>
                </a:solidFill>
                <a:latin typeface="Abril Fatface"/>
              </a:rPr>
              <a:t>£</a:t>
            </a:r>
          </a:p>
        </p:txBody>
      </p:sp>
      <p:sp>
        <p:nvSpPr>
          <p:cNvPr id="93" name="Shape 93"/>
          <p:cNvSpPr/>
          <p:nvPr/>
        </p:nvSpPr>
        <p:spPr>
          <a:xfrm>
            <a:off x="7153450" y="1200149"/>
            <a:ext cx="336025" cy="620550"/>
          </a:xfrm>
          <a:prstGeom prst="rect">
            <a:avLst/>
          </a:prstGeom>
        </p:spPr>
        <p:txBody>
          <a:bodyPr>
            <a:prstTxWarp prst="textPlain"/>
          </a:bodyPr>
          <a:lstStyle/>
          <a:p>
            <a:pPr lvl="0" algn="ctr"/>
            <a:r>
              <a:rPr b="0" i="0">
                <a:ln>
                  <a:noFill/>
                </a:ln>
                <a:solidFill>
                  <a:srgbClr val="00BFC9">
                    <a:alpha val="45000"/>
                  </a:srgbClr>
                </a:solidFill>
                <a:latin typeface="Abril Fatface"/>
              </a:rPr>
              <a:t>1</a:t>
            </a:r>
          </a:p>
        </p:txBody>
      </p:sp>
      <p:sp>
        <p:nvSpPr>
          <p:cNvPr id="94" name="Shape 94"/>
          <p:cNvSpPr/>
          <p:nvPr/>
        </p:nvSpPr>
        <p:spPr>
          <a:xfrm>
            <a:off x="7524775" y="1712999"/>
            <a:ext cx="1106399" cy="1498050"/>
          </a:xfrm>
          <a:prstGeom prst="rect">
            <a:avLst/>
          </a:prstGeom>
        </p:spPr>
        <p:txBody>
          <a:bodyPr>
            <a:prstTxWarp prst="textPlain"/>
          </a:bodyPr>
          <a:lstStyle/>
          <a:p>
            <a:pPr lvl="0" algn="ctr"/>
            <a:r>
              <a:rPr b="1" i="0">
                <a:ln>
                  <a:noFill/>
                </a:ln>
                <a:solidFill>
                  <a:srgbClr val="00FFFF">
                    <a:alpha val="13460"/>
                  </a:srgbClr>
                </a:solidFill>
                <a:latin typeface="Montserrat"/>
              </a:rPr>
              <a:t>8</a:t>
            </a:r>
          </a:p>
        </p:txBody>
      </p:sp>
      <p:sp>
        <p:nvSpPr>
          <p:cNvPr id="95" name="Shape 95"/>
          <p:cNvSpPr/>
          <p:nvPr/>
        </p:nvSpPr>
        <p:spPr>
          <a:xfrm rot="-5400000">
            <a:off x="7167501" y="893428"/>
            <a:ext cx="564599" cy="444900"/>
          </a:xfrm>
          <a:prstGeom prst="rightArrow">
            <a:avLst>
              <a:gd fmla="val 50000" name="adj1"/>
              <a:gd fmla="val 50000" name="adj2"/>
            </a:avLst>
          </a:prstGeom>
          <a:noFill/>
          <a:ln cap="flat" cmpd="sng" w="9525">
            <a:solidFill>
              <a:srgbClr val="00707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6" name="Shape 96"/>
          <p:cNvSpPr/>
          <p:nvPr/>
        </p:nvSpPr>
        <p:spPr>
          <a:xfrm rot="5400000">
            <a:off x="8455975" y="4580950"/>
            <a:ext cx="485399" cy="334799"/>
          </a:xfrm>
          <a:prstGeom prst="rightArrow">
            <a:avLst>
              <a:gd fmla="val 50000" name="adj1"/>
              <a:gd fmla="val 50000" name="adj2"/>
            </a:avLst>
          </a:prstGeom>
          <a:noFill/>
          <a:ln cap="flat" cmpd="sng" w="9525">
            <a:solidFill>
              <a:srgbClr val="00707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7" name="Shape 97"/>
          <p:cNvSpPr/>
          <p:nvPr/>
        </p:nvSpPr>
        <p:spPr>
          <a:xfrm>
            <a:off x="7301600" y="2427892"/>
            <a:ext cx="296397" cy="419653"/>
          </a:xfrm>
          <a:prstGeom prst="rect">
            <a:avLst/>
          </a:prstGeom>
        </p:spPr>
        <p:txBody>
          <a:bodyPr>
            <a:prstTxWarp prst="textPlain"/>
          </a:bodyPr>
          <a:lstStyle/>
          <a:p>
            <a:pPr lvl="0" algn="ctr"/>
            <a:r>
              <a:rPr b="1" i="0">
                <a:ln>
                  <a:noFill/>
                </a:ln>
                <a:solidFill>
                  <a:srgbClr val="6AA84F"/>
                </a:solidFill>
                <a:latin typeface="Montserrat"/>
              </a:rPr>
              <a:t>2</a:t>
            </a:r>
          </a:p>
        </p:txBody>
      </p:sp>
      <p:sp>
        <p:nvSpPr>
          <p:cNvPr id="98" name="Shape 98"/>
          <p:cNvSpPr/>
          <p:nvPr/>
        </p:nvSpPr>
        <p:spPr>
          <a:xfrm>
            <a:off x="8668228" y="988755"/>
            <a:ext cx="354502" cy="423174"/>
          </a:xfrm>
          <a:prstGeom prst="rect">
            <a:avLst/>
          </a:prstGeom>
        </p:spPr>
        <p:txBody>
          <a:bodyPr>
            <a:prstTxWarp prst="textPlain"/>
          </a:bodyPr>
          <a:lstStyle/>
          <a:p>
            <a:pPr lvl="0" algn="ctr"/>
            <a:r>
              <a:rPr b="0" i="0">
                <a:ln>
                  <a:noFill/>
                </a:ln>
                <a:solidFill>
                  <a:srgbClr val="6AA84F"/>
                </a:solidFill>
                <a:latin typeface="Abril Fatface"/>
              </a:rPr>
              <a:t>0</a:t>
            </a:r>
          </a:p>
        </p:txBody>
      </p:sp>
      <p:sp>
        <p:nvSpPr>
          <p:cNvPr id="99" name="Shape 99"/>
          <p:cNvSpPr/>
          <p:nvPr/>
        </p:nvSpPr>
        <p:spPr>
          <a:xfrm>
            <a:off x="8763900" y="3127992"/>
            <a:ext cx="279674" cy="289205"/>
          </a:xfrm>
          <a:prstGeom prst="rect">
            <a:avLst/>
          </a:prstGeom>
        </p:spPr>
        <p:txBody>
          <a:bodyPr>
            <a:prstTxWarp prst="textPlain"/>
          </a:bodyPr>
          <a:lstStyle/>
          <a:p>
            <a:pPr lvl="0" algn="ctr"/>
            <a:r>
              <a:rPr b="1" i="0">
                <a:ln>
                  <a:noFill/>
                </a:ln>
                <a:solidFill>
                  <a:srgbClr val="6AA84F"/>
                </a:solidFill>
                <a:latin typeface="Montserrat"/>
              </a:rPr>
              <a:t>¥</a:t>
            </a:r>
          </a:p>
        </p:txBody>
      </p:sp>
      <p:sp>
        <p:nvSpPr>
          <p:cNvPr id="100" name="Shape 100"/>
          <p:cNvSpPr/>
          <p:nvPr/>
        </p:nvSpPr>
        <p:spPr>
          <a:xfrm>
            <a:off x="7233390" y="1950961"/>
            <a:ext cx="236740" cy="289199"/>
          </a:xfrm>
          <a:prstGeom prst="rect">
            <a:avLst/>
          </a:prstGeom>
        </p:spPr>
        <p:txBody>
          <a:bodyPr>
            <a:prstTxWarp prst="textPlain"/>
          </a:bodyPr>
          <a:lstStyle/>
          <a:p>
            <a:pPr lvl="0" algn="ctr"/>
            <a:r>
              <a:rPr b="0" i="0">
                <a:ln>
                  <a:noFill/>
                </a:ln>
                <a:solidFill>
                  <a:srgbClr val="00FFFF">
                    <a:alpha val="13460"/>
                  </a:srgbClr>
                </a:solidFill>
                <a:latin typeface="Abril Fatface"/>
              </a:rPr>
              <a:t>4</a:t>
            </a:r>
          </a:p>
        </p:txBody>
      </p:sp>
      <p:sp>
        <p:nvSpPr>
          <p:cNvPr id="101" name="Shape 101"/>
          <p:cNvSpPr/>
          <p:nvPr/>
        </p:nvSpPr>
        <p:spPr>
          <a:xfrm>
            <a:off x="6811905" y="-87455"/>
            <a:ext cx="652469" cy="905450"/>
          </a:xfrm>
          <a:prstGeom prst="rect">
            <a:avLst/>
          </a:prstGeom>
        </p:spPr>
        <p:txBody>
          <a:bodyPr>
            <a:prstTxWarp prst="textPlain"/>
          </a:bodyPr>
          <a:lstStyle/>
          <a:p>
            <a:pPr lvl="0" algn="ctr"/>
            <a:r>
              <a:rPr b="1" i="0">
                <a:ln>
                  <a:noFill/>
                </a:ln>
                <a:solidFill>
                  <a:srgbClr val="00FFFF">
                    <a:alpha val="13460"/>
                  </a:srgbClr>
                </a:solidFill>
                <a:latin typeface="Montserrat"/>
              </a:rPr>
              <a:t>6</a:t>
            </a:r>
          </a:p>
        </p:txBody>
      </p:sp>
      <p:sp>
        <p:nvSpPr>
          <p:cNvPr id="102" name="Shape 102"/>
          <p:cNvSpPr/>
          <p:nvPr/>
        </p:nvSpPr>
        <p:spPr>
          <a:xfrm>
            <a:off x="7662626" y="662322"/>
            <a:ext cx="87721" cy="216665"/>
          </a:xfrm>
          <a:prstGeom prst="rect">
            <a:avLst/>
          </a:prstGeom>
        </p:spPr>
        <p:txBody>
          <a:bodyPr>
            <a:prstTxWarp prst="textPlain"/>
          </a:bodyPr>
          <a:lstStyle/>
          <a:p>
            <a:pPr lvl="0" algn="ctr"/>
            <a:r>
              <a:rPr b="1" i="0">
                <a:ln>
                  <a:noFill/>
                </a:ln>
                <a:solidFill>
                  <a:srgbClr val="6AA84F"/>
                </a:solidFill>
                <a:latin typeface="Montserrat"/>
              </a:rPr>
              <a:t>1</a:t>
            </a:r>
          </a:p>
        </p:txBody>
      </p:sp>
      <p:sp>
        <p:nvSpPr>
          <p:cNvPr id="103" name="Shape 103"/>
          <p:cNvSpPr/>
          <p:nvPr/>
        </p:nvSpPr>
        <p:spPr>
          <a:xfrm>
            <a:off x="6992802" y="3859302"/>
            <a:ext cx="164399" cy="225324"/>
          </a:xfrm>
          <a:prstGeom prst="rect">
            <a:avLst/>
          </a:prstGeom>
        </p:spPr>
        <p:txBody>
          <a:bodyPr>
            <a:prstTxWarp prst="textPlain"/>
          </a:bodyPr>
          <a:lstStyle/>
          <a:p>
            <a:pPr lvl="0" algn="ctr"/>
            <a:r>
              <a:rPr b="1" i="0">
                <a:ln>
                  <a:noFill/>
                </a:ln>
                <a:solidFill>
                  <a:srgbClr val="6AA84F"/>
                </a:solidFill>
                <a:latin typeface="Montserrat"/>
              </a:rPr>
              <a:t>4</a:t>
            </a:r>
          </a:p>
        </p:txBody>
      </p:sp>
      <p:sp>
        <p:nvSpPr>
          <p:cNvPr id="104" name="Shape 104"/>
          <p:cNvSpPr/>
          <p:nvPr/>
        </p:nvSpPr>
        <p:spPr>
          <a:xfrm>
            <a:off x="6897399" y="729425"/>
            <a:ext cx="236724" cy="344535"/>
          </a:xfrm>
          <a:prstGeom prst="rect">
            <a:avLst/>
          </a:prstGeom>
        </p:spPr>
        <p:txBody>
          <a:bodyPr>
            <a:prstTxWarp prst="textPlain"/>
          </a:bodyPr>
          <a:lstStyle/>
          <a:p>
            <a:pPr lvl="0" algn="ctr"/>
            <a:r>
              <a:rPr b="0" i="0">
                <a:ln>
                  <a:noFill/>
                </a:ln>
                <a:solidFill>
                  <a:srgbClr val="6AA84F"/>
                </a:solidFill>
                <a:latin typeface="Abril Fatface"/>
              </a:rPr>
              <a:t>5</a:t>
            </a:r>
          </a:p>
        </p:txBody>
      </p:sp>
      <p:sp>
        <p:nvSpPr>
          <p:cNvPr id="105" name="Shape 105"/>
          <p:cNvSpPr/>
          <p:nvPr/>
        </p:nvSpPr>
        <p:spPr>
          <a:xfrm>
            <a:off x="8925942" y="4066262"/>
            <a:ext cx="236725" cy="304233"/>
          </a:xfrm>
          <a:prstGeom prst="rect">
            <a:avLst/>
          </a:prstGeom>
        </p:spPr>
        <p:txBody>
          <a:bodyPr>
            <a:prstTxWarp prst="textPlain"/>
          </a:bodyPr>
          <a:lstStyle/>
          <a:p>
            <a:pPr lvl="0" algn="ctr"/>
            <a:r>
              <a:rPr b="0" i="0">
                <a:ln>
                  <a:noFill/>
                </a:ln>
                <a:solidFill>
                  <a:srgbClr val="6AA84F"/>
                </a:solidFill>
                <a:latin typeface="Abril Fatface"/>
              </a:rPr>
              <a:t>8</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 1 column">
    <p:spTree>
      <p:nvGrpSpPr>
        <p:cNvPr id="106" name="Shape 106"/>
        <p:cNvGrpSpPr/>
        <p:nvPr/>
      </p:nvGrpSpPr>
      <p:grpSpPr>
        <a:xfrm>
          <a:off x="0" y="0"/>
          <a:ext cx="0" cy="0"/>
          <a:chOff x="0" y="0"/>
          <a:chExt cx="0" cy="0"/>
        </a:xfrm>
      </p:grpSpPr>
      <p:sp>
        <p:nvSpPr>
          <p:cNvPr id="107" name="Shape 107"/>
          <p:cNvSpPr/>
          <p:nvPr/>
        </p:nvSpPr>
        <p:spPr>
          <a:xfrm>
            <a:off x="7123399" y="2945300"/>
            <a:ext cx="1604424" cy="2273250"/>
          </a:xfrm>
          <a:prstGeom prst="rect">
            <a:avLst/>
          </a:prstGeom>
        </p:spPr>
        <p:txBody>
          <a:bodyPr>
            <a:prstTxWarp prst="textPlain"/>
          </a:bodyPr>
          <a:lstStyle/>
          <a:p>
            <a:pPr lvl="0" algn="ctr"/>
            <a:r>
              <a:rPr b="1" i="0">
                <a:ln>
                  <a:noFill/>
                </a:ln>
                <a:solidFill>
                  <a:srgbClr val="00BFC9">
                    <a:alpha val="45000"/>
                  </a:srgbClr>
                </a:solidFill>
                <a:latin typeface="Montserrat"/>
              </a:rPr>
              <a:t>5</a:t>
            </a:r>
          </a:p>
        </p:txBody>
      </p:sp>
      <p:sp>
        <p:nvSpPr>
          <p:cNvPr id="108" name="Shape 108"/>
          <p:cNvSpPr/>
          <p:nvPr/>
        </p:nvSpPr>
        <p:spPr>
          <a:xfrm>
            <a:off x="8411549" y="1666550"/>
            <a:ext cx="774324" cy="1088275"/>
          </a:xfrm>
          <a:prstGeom prst="rect">
            <a:avLst/>
          </a:prstGeom>
        </p:spPr>
        <p:txBody>
          <a:bodyPr>
            <a:prstTxWarp prst="textPlain"/>
          </a:bodyPr>
          <a:lstStyle/>
          <a:p>
            <a:pPr lvl="0" algn="ctr"/>
            <a:r>
              <a:rPr b="0" i="0">
                <a:ln>
                  <a:noFill/>
                </a:ln>
                <a:solidFill>
                  <a:srgbClr val="00BFC9">
                    <a:alpha val="45000"/>
                  </a:srgbClr>
                </a:solidFill>
                <a:latin typeface="Abril Fatface"/>
              </a:rPr>
              <a:t>3</a:t>
            </a:r>
          </a:p>
        </p:txBody>
      </p:sp>
      <p:sp>
        <p:nvSpPr>
          <p:cNvPr id="109" name="Shape 109"/>
          <p:cNvSpPr/>
          <p:nvPr/>
        </p:nvSpPr>
        <p:spPr>
          <a:xfrm>
            <a:off x="6567123" y="2997748"/>
            <a:ext cx="844060" cy="905441"/>
          </a:xfrm>
          <a:prstGeom prst="rect">
            <a:avLst/>
          </a:prstGeom>
        </p:spPr>
        <p:txBody>
          <a:bodyPr>
            <a:prstTxWarp prst="textPlain"/>
          </a:bodyPr>
          <a:lstStyle/>
          <a:p>
            <a:pPr lvl="0" algn="ctr"/>
            <a:r>
              <a:rPr b="1" i="0">
                <a:ln>
                  <a:noFill/>
                </a:ln>
                <a:solidFill>
                  <a:srgbClr val="00FFFF">
                    <a:alpha val="13460"/>
                  </a:srgbClr>
                </a:solidFill>
                <a:latin typeface="Montserrat"/>
              </a:rPr>
              <a:t>€</a:t>
            </a:r>
          </a:p>
        </p:txBody>
      </p:sp>
      <p:sp>
        <p:nvSpPr>
          <p:cNvPr id="110" name="Shape 110"/>
          <p:cNvSpPr/>
          <p:nvPr/>
        </p:nvSpPr>
        <p:spPr>
          <a:xfrm>
            <a:off x="7702425" y="944674"/>
            <a:ext cx="692017" cy="889382"/>
          </a:xfrm>
          <a:prstGeom prst="rect">
            <a:avLst/>
          </a:prstGeom>
        </p:spPr>
        <p:txBody>
          <a:bodyPr>
            <a:prstTxWarp prst="textPlain"/>
          </a:bodyPr>
          <a:lstStyle/>
          <a:p>
            <a:pPr lvl="0" algn="ctr"/>
            <a:r>
              <a:rPr b="0" i="0">
                <a:ln>
                  <a:noFill/>
                </a:ln>
                <a:solidFill>
                  <a:srgbClr val="00FFFF">
                    <a:alpha val="13460"/>
                  </a:srgbClr>
                </a:solidFill>
                <a:latin typeface="Abril Fatface"/>
              </a:rPr>
              <a:t>9</a:t>
            </a:r>
          </a:p>
        </p:txBody>
      </p:sp>
      <p:sp>
        <p:nvSpPr>
          <p:cNvPr id="111" name="Shape 111"/>
          <p:cNvSpPr/>
          <p:nvPr/>
        </p:nvSpPr>
        <p:spPr>
          <a:xfrm>
            <a:off x="8482541" y="3571675"/>
            <a:ext cx="432249" cy="668624"/>
          </a:xfrm>
          <a:prstGeom prst="rect">
            <a:avLst/>
          </a:prstGeom>
        </p:spPr>
        <p:txBody>
          <a:bodyPr>
            <a:prstTxWarp prst="textPlain"/>
          </a:bodyPr>
          <a:lstStyle/>
          <a:p>
            <a:pPr lvl="0" algn="ctr"/>
            <a:r>
              <a:rPr b="0" i="0">
                <a:ln>
                  <a:noFill/>
                </a:ln>
                <a:solidFill>
                  <a:srgbClr val="00BFC9">
                    <a:alpha val="45000"/>
                  </a:srgbClr>
                </a:solidFill>
                <a:latin typeface="Abril Fatface"/>
              </a:rPr>
              <a:t>7</a:t>
            </a:r>
          </a:p>
        </p:txBody>
      </p:sp>
      <p:sp>
        <p:nvSpPr>
          <p:cNvPr id="112" name="Shape 112"/>
          <p:cNvSpPr/>
          <p:nvPr/>
        </p:nvSpPr>
        <p:spPr>
          <a:xfrm>
            <a:off x="7956575" y="-147125"/>
            <a:ext cx="968664" cy="1446866"/>
          </a:xfrm>
          <a:prstGeom prst="rect">
            <a:avLst/>
          </a:prstGeom>
        </p:spPr>
        <p:txBody>
          <a:bodyPr>
            <a:prstTxWarp prst="textPlain"/>
          </a:bodyPr>
          <a:lstStyle/>
          <a:p>
            <a:pPr lvl="0" algn="ctr"/>
            <a:r>
              <a:rPr b="1" i="0">
                <a:ln>
                  <a:noFill/>
                </a:ln>
                <a:solidFill>
                  <a:srgbClr val="00BFC9">
                    <a:alpha val="45000"/>
                  </a:srgbClr>
                </a:solidFill>
                <a:latin typeface="Montserrat"/>
              </a:rPr>
              <a:t>$</a:t>
            </a:r>
          </a:p>
        </p:txBody>
      </p:sp>
      <p:sp>
        <p:nvSpPr>
          <p:cNvPr id="113" name="Shape 113"/>
          <p:cNvSpPr/>
          <p:nvPr/>
        </p:nvSpPr>
        <p:spPr>
          <a:xfrm>
            <a:off x="7524777" y="-48672"/>
            <a:ext cx="432249" cy="597585"/>
          </a:xfrm>
          <a:prstGeom prst="rect">
            <a:avLst/>
          </a:prstGeom>
        </p:spPr>
        <p:txBody>
          <a:bodyPr>
            <a:prstTxWarp prst="textPlain"/>
          </a:bodyPr>
          <a:lstStyle/>
          <a:p>
            <a:pPr lvl="0" algn="ctr"/>
            <a:r>
              <a:rPr b="0" i="0">
                <a:ln>
                  <a:noFill/>
                </a:ln>
                <a:solidFill>
                  <a:srgbClr val="00FFFF">
                    <a:alpha val="13460"/>
                  </a:srgbClr>
                </a:solidFill>
                <a:latin typeface="Abril Fatface"/>
              </a:rPr>
              <a:t>£</a:t>
            </a:r>
          </a:p>
        </p:txBody>
      </p:sp>
      <p:sp>
        <p:nvSpPr>
          <p:cNvPr id="114" name="Shape 114"/>
          <p:cNvSpPr/>
          <p:nvPr/>
        </p:nvSpPr>
        <p:spPr>
          <a:xfrm>
            <a:off x="7153450" y="1200149"/>
            <a:ext cx="336025" cy="620550"/>
          </a:xfrm>
          <a:prstGeom prst="rect">
            <a:avLst/>
          </a:prstGeom>
        </p:spPr>
        <p:txBody>
          <a:bodyPr>
            <a:prstTxWarp prst="textPlain"/>
          </a:bodyPr>
          <a:lstStyle/>
          <a:p>
            <a:pPr lvl="0" algn="ctr"/>
            <a:r>
              <a:rPr b="0" i="0">
                <a:ln>
                  <a:noFill/>
                </a:ln>
                <a:solidFill>
                  <a:srgbClr val="00BFC9">
                    <a:alpha val="45000"/>
                  </a:srgbClr>
                </a:solidFill>
                <a:latin typeface="Abril Fatface"/>
              </a:rPr>
              <a:t>1</a:t>
            </a:r>
          </a:p>
        </p:txBody>
      </p:sp>
      <p:sp>
        <p:nvSpPr>
          <p:cNvPr id="115" name="Shape 115"/>
          <p:cNvSpPr/>
          <p:nvPr/>
        </p:nvSpPr>
        <p:spPr>
          <a:xfrm>
            <a:off x="7524775" y="1712999"/>
            <a:ext cx="1106399" cy="1498050"/>
          </a:xfrm>
          <a:prstGeom prst="rect">
            <a:avLst/>
          </a:prstGeom>
        </p:spPr>
        <p:txBody>
          <a:bodyPr>
            <a:prstTxWarp prst="textPlain"/>
          </a:bodyPr>
          <a:lstStyle/>
          <a:p>
            <a:pPr lvl="0" algn="ctr"/>
            <a:r>
              <a:rPr b="1" i="0">
                <a:ln>
                  <a:noFill/>
                </a:ln>
                <a:solidFill>
                  <a:srgbClr val="00FFFF">
                    <a:alpha val="13460"/>
                  </a:srgbClr>
                </a:solidFill>
                <a:latin typeface="Montserrat"/>
              </a:rPr>
              <a:t>8</a:t>
            </a:r>
          </a:p>
        </p:txBody>
      </p:sp>
      <p:sp>
        <p:nvSpPr>
          <p:cNvPr id="116" name="Shape 116"/>
          <p:cNvSpPr/>
          <p:nvPr/>
        </p:nvSpPr>
        <p:spPr>
          <a:xfrm rot="-5400000">
            <a:off x="7167501" y="893428"/>
            <a:ext cx="564599" cy="444900"/>
          </a:xfrm>
          <a:prstGeom prst="rightArrow">
            <a:avLst>
              <a:gd fmla="val 50000" name="adj1"/>
              <a:gd fmla="val 50000" name="adj2"/>
            </a:avLst>
          </a:prstGeom>
          <a:noFill/>
          <a:ln cap="flat" cmpd="sng" w="9525">
            <a:solidFill>
              <a:srgbClr val="00707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17" name="Shape 117"/>
          <p:cNvSpPr/>
          <p:nvPr/>
        </p:nvSpPr>
        <p:spPr>
          <a:xfrm rot="5400000">
            <a:off x="8455975" y="4580950"/>
            <a:ext cx="485399" cy="334799"/>
          </a:xfrm>
          <a:prstGeom prst="rightArrow">
            <a:avLst>
              <a:gd fmla="val 50000" name="adj1"/>
              <a:gd fmla="val 50000" name="adj2"/>
            </a:avLst>
          </a:prstGeom>
          <a:noFill/>
          <a:ln cap="flat" cmpd="sng" w="9525">
            <a:solidFill>
              <a:srgbClr val="00707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18" name="Shape 118"/>
          <p:cNvSpPr/>
          <p:nvPr/>
        </p:nvSpPr>
        <p:spPr>
          <a:xfrm>
            <a:off x="7301600" y="2427892"/>
            <a:ext cx="296397" cy="419653"/>
          </a:xfrm>
          <a:prstGeom prst="rect">
            <a:avLst/>
          </a:prstGeom>
        </p:spPr>
        <p:txBody>
          <a:bodyPr>
            <a:prstTxWarp prst="textPlain"/>
          </a:bodyPr>
          <a:lstStyle/>
          <a:p>
            <a:pPr lvl="0" algn="ctr"/>
            <a:r>
              <a:rPr b="1" i="0">
                <a:ln>
                  <a:noFill/>
                </a:ln>
                <a:solidFill>
                  <a:srgbClr val="6AA84F"/>
                </a:solidFill>
                <a:latin typeface="Montserrat"/>
              </a:rPr>
              <a:t>2</a:t>
            </a:r>
          </a:p>
        </p:txBody>
      </p:sp>
      <p:sp>
        <p:nvSpPr>
          <p:cNvPr id="119" name="Shape 119"/>
          <p:cNvSpPr/>
          <p:nvPr/>
        </p:nvSpPr>
        <p:spPr>
          <a:xfrm>
            <a:off x="8668228" y="988755"/>
            <a:ext cx="354502" cy="423174"/>
          </a:xfrm>
          <a:prstGeom prst="rect">
            <a:avLst/>
          </a:prstGeom>
        </p:spPr>
        <p:txBody>
          <a:bodyPr>
            <a:prstTxWarp prst="textPlain"/>
          </a:bodyPr>
          <a:lstStyle/>
          <a:p>
            <a:pPr lvl="0" algn="ctr"/>
            <a:r>
              <a:rPr b="0" i="0">
                <a:ln>
                  <a:noFill/>
                </a:ln>
                <a:solidFill>
                  <a:srgbClr val="6AA84F"/>
                </a:solidFill>
                <a:latin typeface="Abril Fatface"/>
              </a:rPr>
              <a:t>0</a:t>
            </a:r>
          </a:p>
        </p:txBody>
      </p:sp>
      <p:sp>
        <p:nvSpPr>
          <p:cNvPr id="120" name="Shape 120"/>
          <p:cNvSpPr/>
          <p:nvPr/>
        </p:nvSpPr>
        <p:spPr>
          <a:xfrm>
            <a:off x="8763900" y="3127992"/>
            <a:ext cx="279674" cy="289205"/>
          </a:xfrm>
          <a:prstGeom prst="rect">
            <a:avLst/>
          </a:prstGeom>
        </p:spPr>
        <p:txBody>
          <a:bodyPr>
            <a:prstTxWarp prst="textPlain"/>
          </a:bodyPr>
          <a:lstStyle/>
          <a:p>
            <a:pPr lvl="0" algn="ctr"/>
            <a:r>
              <a:rPr b="1" i="0">
                <a:ln>
                  <a:noFill/>
                </a:ln>
                <a:solidFill>
                  <a:srgbClr val="6AA84F"/>
                </a:solidFill>
                <a:latin typeface="Montserrat"/>
              </a:rPr>
              <a:t>¥</a:t>
            </a:r>
          </a:p>
        </p:txBody>
      </p:sp>
      <p:sp>
        <p:nvSpPr>
          <p:cNvPr id="121" name="Shape 121"/>
          <p:cNvSpPr/>
          <p:nvPr/>
        </p:nvSpPr>
        <p:spPr>
          <a:xfrm>
            <a:off x="7233390" y="1950961"/>
            <a:ext cx="236740" cy="289199"/>
          </a:xfrm>
          <a:prstGeom prst="rect">
            <a:avLst/>
          </a:prstGeom>
        </p:spPr>
        <p:txBody>
          <a:bodyPr>
            <a:prstTxWarp prst="textPlain"/>
          </a:bodyPr>
          <a:lstStyle/>
          <a:p>
            <a:pPr lvl="0" algn="ctr"/>
            <a:r>
              <a:rPr b="0" i="0">
                <a:ln>
                  <a:noFill/>
                </a:ln>
                <a:solidFill>
                  <a:srgbClr val="00FFFF">
                    <a:alpha val="13460"/>
                  </a:srgbClr>
                </a:solidFill>
                <a:latin typeface="Abril Fatface"/>
              </a:rPr>
              <a:t>4</a:t>
            </a:r>
          </a:p>
        </p:txBody>
      </p:sp>
      <p:sp>
        <p:nvSpPr>
          <p:cNvPr id="122" name="Shape 122"/>
          <p:cNvSpPr/>
          <p:nvPr/>
        </p:nvSpPr>
        <p:spPr>
          <a:xfrm>
            <a:off x="6811905" y="-87455"/>
            <a:ext cx="652469" cy="905450"/>
          </a:xfrm>
          <a:prstGeom prst="rect">
            <a:avLst/>
          </a:prstGeom>
        </p:spPr>
        <p:txBody>
          <a:bodyPr>
            <a:prstTxWarp prst="textPlain"/>
          </a:bodyPr>
          <a:lstStyle/>
          <a:p>
            <a:pPr lvl="0" algn="ctr"/>
            <a:r>
              <a:rPr b="1" i="0">
                <a:ln>
                  <a:noFill/>
                </a:ln>
                <a:solidFill>
                  <a:srgbClr val="00FFFF">
                    <a:alpha val="13460"/>
                  </a:srgbClr>
                </a:solidFill>
                <a:latin typeface="Montserrat"/>
              </a:rPr>
              <a:t>6</a:t>
            </a:r>
          </a:p>
        </p:txBody>
      </p:sp>
      <p:sp>
        <p:nvSpPr>
          <p:cNvPr id="123" name="Shape 123"/>
          <p:cNvSpPr/>
          <p:nvPr/>
        </p:nvSpPr>
        <p:spPr>
          <a:xfrm>
            <a:off x="7662626" y="662322"/>
            <a:ext cx="87721" cy="216665"/>
          </a:xfrm>
          <a:prstGeom prst="rect">
            <a:avLst/>
          </a:prstGeom>
        </p:spPr>
        <p:txBody>
          <a:bodyPr>
            <a:prstTxWarp prst="textPlain"/>
          </a:bodyPr>
          <a:lstStyle/>
          <a:p>
            <a:pPr lvl="0" algn="ctr"/>
            <a:r>
              <a:rPr b="1" i="0">
                <a:ln>
                  <a:noFill/>
                </a:ln>
                <a:solidFill>
                  <a:srgbClr val="6AA84F"/>
                </a:solidFill>
                <a:latin typeface="Montserrat"/>
              </a:rPr>
              <a:t>1</a:t>
            </a:r>
          </a:p>
        </p:txBody>
      </p:sp>
      <p:sp>
        <p:nvSpPr>
          <p:cNvPr id="124" name="Shape 124"/>
          <p:cNvSpPr/>
          <p:nvPr/>
        </p:nvSpPr>
        <p:spPr>
          <a:xfrm>
            <a:off x="6992802" y="3859302"/>
            <a:ext cx="164399" cy="225324"/>
          </a:xfrm>
          <a:prstGeom prst="rect">
            <a:avLst/>
          </a:prstGeom>
        </p:spPr>
        <p:txBody>
          <a:bodyPr>
            <a:prstTxWarp prst="textPlain"/>
          </a:bodyPr>
          <a:lstStyle/>
          <a:p>
            <a:pPr lvl="0" algn="ctr"/>
            <a:r>
              <a:rPr b="1" i="0">
                <a:ln>
                  <a:noFill/>
                </a:ln>
                <a:solidFill>
                  <a:srgbClr val="6AA84F"/>
                </a:solidFill>
                <a:latin typeface="Montserrat"/>
              </a:rPr>
              <a:t>4</a:t>
            </a:r>
          </a:p>
        </p:txBody>
      </p:sp>
      <p:sp>
        <p:nvSpPr>
          <p:cNvPr id="125" name="Shape 125"/>
          <p:cNvSpPr/>
          <p:nvPr/>
        </p:nvSpPr>
        <p:spPr>
          <a:xfrm>
            <a:off x="6897399" y="729425"/>
            <a:ext cx="236724" cy="344535"/>
          </a:xfrm>
          <a:prstGeom prst="rect">
            <a:avLst/>
          </a:prstGeom>
        </p:spPr>
        <p:txBody>
          <a:bodyPr>
            <a:prstTxWarp prst="textPlain"/>
          </a:bodyPr>
          <a:lstStyle/>
          <a:p>
            <a:pPr lvl="0" algn="ctr"/>
            <a:r>
              <a:rPr b="0" i="0">
                <a:ln>
                  <a:noFill/>
                </a:ln>
                <a:solidFill>
                  <a:srgbClr val="6AA84F"/>
                </a:solidFill>
                <a:latin typeface="Abril Fatface"/>
              </a:rPr>
              <a:t>5</a:t>
            </a:r>
          </a:p>
        </p:txBody>
      </p:sp>
      <p:sp>
        <p:nvSpPr>
          <p:cNvPr id="126" name="Shape 126"/>
          <p:cNvSpPr/>
          <p:nvPr/>
        </p:nvSpPr>
        <p:spPr>
          <a:xfrm>
            <a:off x="8925942" y="4066262"/>
            <a:ext cx="236725" cy="304233"/>
          </a:xfrm>
          <a:prstGeom prst="rect">
            <a:avLst/>
          </a:prstGeom>
        </p:spPr>
        <p:txBody>
          <a:bodyPr>
            <a:prstTxWarp prst="textPlain"/>
          </a:bodyPr>
          <a:lstStyle/>
          <a:p>
            <a:pPr lvl="0" algn="ctr"/>
            <a:r>
              <a:rPr b="0" i="0">
                <a:ln>
                  <a:noFill/>
                </a:ln>
                <a:solidFill>
                  <a:srgbClr val="6AA84F"/>
                </a:solidFill>
                <a:latin typeface="Abril Fatface"/>
              </a:rPr>
              <a:t>8</a:t>
            </a:r>
          </a:p>
        </p:txBody>
      </p:sp>
      <p:sp>
        <p:nvSpPr>
          <p:cNvPr id="127" name="Shape 127"/>
          <p:cNvSpPr txBox="1"/>
          <p:nvPr>
            <p:ph type="title"/>
          </p:nvPr>
        </p:nvSpPr>
        <p:spPr>
          <a:xfrm>
            <a:off x="717780" y="780900"/>
            <a:ext cx="5169000" cy="6975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28" name="Shape 128"/>
          <p:cNvSpPr txBox="1"/>
          <p:nvPr>
            <p:ph idx="1" type="body"/>
          </p:nvPr>
        </p:nvSpPr>
        <p:spPr>
          <a:xfrm>
            <a:off x="717780" y="1513573"/>
            <a:ext cx="5169000" cy="30312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 2 columns">
    <p:spTree>
      <p:nvGrpSpPr>
        <p:cNvPr id="129" name="Shape 129"/>
        <p:cNvGrpSpPr/>
        <p:nvPr/>
      </p:nvGrpSpPr>
      <p:grpSpPr>
        <a:xfrm>
          <a:off x="0" y="0"/>
          <a:ext cx="0" cy="0"/>
          <a:chOff x="0" y="0"/>
          <a:chExt cx="0" cy="0"/>
        </a:xfrm>
      </p:grpSpPr>
      <p:sp>
        <p:nvSpPr>
          <p:cNvPr id="130" name="Shape 130"/>
          <p:cNvSpPr/>
          <p:nvPr/>
        </p:nvSpPr>
        <p:spPr>
          <a:xfrm>
            <a:off x="7123399" y="2945300"/>
            <a:ext cx="1604424" cy="2273250"/>
          </a:xfrm>
          <a:prstGeom prst="rect">
            <a:avLst/>
          </a:prstGeom>
        </p:spPr>
        <p:txBody>
          <a:bodyPr>
            <a:prstTxWarp prst="textPlain"/>
          </a:bodyPr>
          <a:lstStyle/>
          <a:p>
            <a:pPr lvl="0" algn="ctr"/>
            <a:r>
              <a:rPr b="1" i="0">
                <a:ln>
                  <a:noFill/>
                </a:ln>
                <a:solidFill>
                  <a:srgbClr val="00BFC9">
                    <a:alpha val="45000"/>
                  </a:srgbClr>
                </a:solidFill>
                <a:latin typeface="Montserrat"/>
              </a:rPr>
              <a:t>5</a:t>
            </a:r>
          </a:p>
        </p:txBody>
      </p:sp>
      <p:sp>
        <p:nvSpPr>
          <p:cNvPr id="131" name="Shape 131"/>
          <p:cNvSpPr/>
          <p:nvPr/>
        </p:nvSpPr>
        <p:spPr>
          <a:xfrm>
            <a:off x="8411549" y="1666550"/>
            <a:ext cx="774324" cy="1088275"/>
          </a:xfrm>
          <a:prstGeom prst="rect">
            <a:avLst/>
          </a:prstGeom>
        </p:spPr>
        <p:txBody>
          <a:bodyPr>
            <a:prstTxWarp prst="textPlain"/>
          </a:bodyPr>
          <a:lstStyle/>
          <a:p>
            <a:pPr lvl="0" algn="ctr"/>
            <a:r>
              <a:rPr b="0" i="0">
                <a:ln>
                  <a:noFill/>
                </a:ln>
                <a:solidFill>
                  <a:srgbClr val="00BFC9">
                    <a:alpha val="45000"/>
                  </a:srgbClr>
                </a:solidFill>
                <a:latin typeface="Abril Fatface"/>
              </a:rPr>
              <a:t>3</a:t>
            </a:r>
          </a:p>
        </p:txBody>
      </p:sp>
      <p:sp>
        <p:nvSpPr>
          <p:cNvPr id="132" name="Shape 132"/>
          <p:cNvSpPr/>
          <p:nvPr/>
        </p:nvSpPr>
        <p:spPr>
          <a:xfrm>
            <a:off x="6567123" y="2997748"/>
            <a:ext cx="844060" cy="905441"/>
          </a:xfrm>
          <a:prstGeom prst="rect">
            <a:avLst/>
          </a:prstGeom>
        </p:spPr>
        <p:txBody>
          <a:bodyPr>
            <a:prstTxWarp prst="textPlain"/>
          </a:bodyPr>
          <a:lstStyle/>
          <a:p>
            <a:pPr lvl="0" algn="ctr"/>
            <a:r>
              <a:rPr b="1" i="0">
                <a:ln>
                  <a:noFill/>
                </a:ln>
                <a:solidFill>
                  <a:srgbClr val="00FFFF">
                    <a:alpha val="13460"/>
                  </a:srgbClr>
                </a:solidFill>
                <a:latin typeface="Montserrat"/>
              </a:rPr>
              <a:t>€</a:t>
            </a:r>
          </a:p>
        </p:txBody>
      </p:sp>
      <p:sp>
        <p:nvSpPr>
          <p:cNvPr id="133" name="Shape 133"/>
          <p:cNvSpPr/>
          <p:nvPr/>
        </p:nvSpPr>
        <p:spPr>
          <a:xfrm>
            <a:off x="7702425" y="944674"/>
            <a:ext cx="692017" cy="889382"/>
          </a:xfrm>
          <a:prstGeom prst="rect">
            <a:avLst/>
          </a:prstGeom>
        </p:spPr>
        <p:txBody>
          <a:bodyPr>
            <a:prstTxWarp prst="textPlain"/>
          </a:bodyPr>
          <a:lstStyle/>
          <a:p>
            <a:pPr lvl="0" algn="ctr"/>
            <a:r>
              <a:rPr b="0" i="0">
                <a:ln>
                  <a:noFill/>
                </a:ln>
                <a:solidFill>
                  <a:srgbClr val="00FFFF">
                    <a:alpha val="13460"/>
                  </a:srgbClr>
                </a:solidFill>
                <a:latin typeface="Abril Fatface"/>
              </a:rPr>
              <a:t>9</a:t>
            </a:r>
          </a:p>
        </p:txBody>
      </p:sp>
      <p:sp>
        <p:nvSpPr>
          <p:cNvPr id="134" name="Shape 134"/>
          <p:cNvSpPr/>
          <p:nvPr/>
        </p:nvSpPr>
        <p:spPr>
          <a:xfrm>
            <a:off x="8482541" y="3571675"/>
            <a:ext cx="432249" cy="668624"/>
          </a:xfrm>
          <a:prstGeom prst="rect">
            <a:avLst/>
          </a:prstGeom>
        </p:spPr>
        <p:txBody>
          <a:bodyPr>
            <a:prstTxWarp prst="textPlain"/>
          </a:bodyPr>
          <a:lstStyle/>
          <a:p>
            <a:pPr lvl="0" algn="ctr"/>
            <a:r>
              <a:rPr b="0" i="0">
                <a:ln>
                  <a:noFill/>
                </a:ln>
                <a:solidFill>
                  <a:srgbClr val="00BFC9">
                    <a:alpha val="45000"/>
                  </a:srgbClr>
                </a:solidFill>
                <a:latin typeface="Abril Fatface"/>
              </a:rPr>
              <a:t>7</a:t>
            </a:r>
          </a:p>
        </p:txBody>
      </p:sp>
      <p:sp>
        <p:nvSpPr>
          <p:cNvPr id="135" name="Shape 135"/>
          <p:cNvSpPr/>
          <p:nvPr/>
        </p:nvSpPr>
        <p:spPr>
          <a:xfrm>
            <a:off x="7956575" y="-147125"/>
            <a:ext cx="968664" cy="1446866"/>
          </a:xfrm>
          <a:prstGeom prst="rect">
            <a:avLst/>
          </a:prstGeom>
        </p:spPr>
        <p:txBody>
          <a:bodyPr>
            <a:prstTxWarp prst="textPlain"/>
          </a:bodyPr>
          <a:lstStyle/>
          <a:p>
            <a:pPr lvl="0" algn="ctr"/>
            <a:r>
              <a:rPr b="1" i="0">
                <a:ln>
                  <a:noFill/>
                </a:ln>
                <a:solidFill>
                  <a:srgbClr val="00BFC9">
                    <a:alpha val="45000"/>
                  </a:srgbClr>
                </a:solidFill>
                <a:latin typeface="Montserrat"/>
              </a:rPr>
              <a:t>$</a:t>
            </a:r>
          </a:p>
        </p:txBody>
      </p:sp>
      <p:sp>
        <p:nvSpPr>
          <p:cNvPr id="136" name="Shape 136"/>
          <p:cNvSpPr/>
          <p:nvPr/>
        </p:nvSpPr>
        <p:spPr>
          <a:xfrm>
            <a:off x="7524777" y="-48672"/>
            <a:ext cx="432249" cy="597585"/>
          </a:xfrm>
          <a:prstGeom prst="rect">
            <a:avLst/>
          </a:prstGeom>
        </p:spPr>
        <p:txBody>
          <a:bodyPr>
            <a:prstTxWarp prst="textPlain"/>
          </a:bodyPr>
          <a:lstStyle/>
          <a:p>
            <a:pPr lvl="0" algn="ctr"/>
            <a:r>
              <a:rPr b="0" i="0">
                <a:ln>
                  <a:noFill/>
                </a:ln>
                <a:solidFill>
                  <a:srgbClr val="00FFFF">
                    <a:alpha val="13460"/>
                  </a:srgbClr>
                </a:solidFill>
                <a:latin typeface="Abril Fatface"/>
              </a:rPr>
              <a:t>£</a:t>
            </a:r>
          </a:p>
        </p:txBody>
      </p:sp>
      <p:sp>
        <p:nvSpPr>
          <p:cNvPr id="137" name="Shape 137"/>
          <p:cNvSpPr/>
          <p:nvPr/>
        </p:nvSpPr>
        <p:spPr>
          <a:xfrm>
            <a:off x="7153450" y="1200149"/>
            <a:ext cx="336025" cy="620550"/>
          </a:xfrm>
          <a:prstGeom prst="rect">
            <a:avLst/>
          </a:prstGeom>
        </p:spPr>
        <p:txBody>
          <a:bodyPr>
            <a:prstTxWarp prst="textPlain"/>
          </a:bodyPr>
          <a:lstStyle/>
          <a:p>
            <a:pPr lvl="0" algn="ctr"/>
            <a:r>
              <a:rPr b="0" i="0">
                <a:ln>
                  <a:noFill/>
                </a:ln>
                <a:solidFill>
                  <a:srgbClr val="00BFC9">
                    <a:alpha val="45000"/>
                  </a:srgbClr>
                </a:solidFill>
                <a:latin typeface="Abril Fatface"/>
              </a:rPr>
              <a:t>1</a:t>
            </a:r>
          </a:p>
        </p:txBody>
      </p:sp>
      <p:sp>
        <p:nvSpPr>
          <p:cNvPr id="138" name="Shape 138"/>
          <p:cNvSpPr/>
          <p:nvPr/>
        </p:nvSpPr>
        <p:spPr>
          <a:xfrm>
            <a:off x="7524775" y="1712999"/>
            <a:ext cx="1106399" cy="1498050"/>
          </a:xfrm>
          <a:prstGeom prst="rect">
            <a:avLst/>
          </a:prstGeom>
        </p:spPr>
        <p:txBody>
          <a:bodyPr>
            <a:prstTxWarp prst="textPlain"/>
          </a:bodyPr>
          <a:lstStyle/>
          <a:p>
            <a:pPr lvl="0" algn="ctr"/>
            <a:r>
              <a:rPr b="1" i="0">
                <a:ln>
                  <a:noFill/>
                </a:ln>
                <a:solidFill>
                  <a:srgbClr val="00FFFF">
                    <a:alpha val="13460"/>
                  </a:srgbClr>
                </a:solidFill>
                <a:latin typeface="Montserrat"/>
              </a:rPr>
              <a:t>8</a:t>
            </a:r>
          </a:p>
        </p:txBody>
      </p:sp>
      <p:sp>
        <p:nvSpPr>
          <p:cNvPr id="139" name="Shape 139"/>
          <p:cNvSpPr/>
          <p:nvPr/>
        </p:nvSpPr>
        <p:spPr>
          <a:xfrm rot="-5400000">
            <a:off x="7167501" y="893428"/>
            <a:ext cx="564599" cy="444900"/>
          </a:xfrm>
          <a:prstGeom prst="rightArrow">
            <a:avLst>
              <a:gd fmla="val 50000" name="adj1"/>
              <a:gd fmla="val 50000" name="adj2"/>
            </a:avLst>
          </a:prstGeom>
          <a:noFill/>
          <a:ln cap="flat" cmpd="sng" w="9525">
            <a:solidFill>
              <a:srgbClr val="00707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40" name="Shape 140"/>
          <p:cNvSpPr/>
          <p:nvPr/>
        </p:nvSpPr>
        <p:spPr>
          <a:xfrm rot="5400000">
            <a:off x="8455975" y="4580950"/>
            <a:ext cx="485399" cy="334799"/>
          </a:xfrm>
          <a:prstGeom prst="rightArrow">
            <a:avLst>
              <a:gd fmla="val 50000" name="adj1"/>
              <a:gd fmla="val 50000" name="adj2"/>
            </a:avLst>
          </a:prstGeom>
          <a:noFill/>
          <a:ln cap="flat" cmpd="sng" w="9525">
            <a:solidFill>
              <a:srgbClr val="00707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41" name="Shape 141"/>
          <p:cNvSpPr/>
          <p:nvPr/>
        </p:nvSpPr>
        <p:spPr>
          <a:xfrm>
            <a:off x="7301600" y="2427892"/>
            <a:ext cx="296397" cy="419653"/>
          </a:xfrm>
          <a:prstGeom prst="rect">
            <a:avLst/>
          </a:prstGeom>
        </p:spPr>
        <p:txBody>
          <a:bodyPr>
            <a:prstTxWarp prst="textPlain"/>
          </a:bodyPr>
          <a:lstStyle/>
          <a:p>
            <a:pPr lvl="0" algn="ctr"/>
            <a:r>
              <a:rPr b="1" i="0">
                <a:ln>
                  <a:noFill/>
                </a:ln>
                <a:solidFill>
                  <a:srgbClr val="6AA84F"/>
                </a:solidFill>
                <a:latin typeface="Montserrat"/>
              </a:rPr>
              <a:t>2</a:t>
            </a:r>
          </a:p>
        </p:txBody>
      </p:sp>
      <p:sp>
        <p:nvSpPr>
          <p:cNvPr id="142" name="Shape 142"/>
          <p:cNvSpPr/>
          <p:nvPr/>
        </p:nvSpPr>
        <p:spPr>
          <a:xfrm>
            <a:off x="8668228" y="988755"/>
            <a:ext cx="354502" cy="423174"/>
          </a:xfrm>
          <a:prstGeom prst="rect">
            <a:avLst/>
          </a:prstGeom>
        </p:spPr>
        <p:txBody>
          <a:bodyPr>
            <a:prstTxWarp prst="textPlain"/>
          </a:bodyPr>
          <a:lstStyle/>
          <a:p>
            <a:pPr lvl="0" algn="ctr"/>
            <a:r>
              <a:rPr b="0" i="0">
                <a:ln>
                  <a:noFill/>
                </a:ln>
                <a:solidFill>
                  <a:srgbClr val="6AA84F"/>
                </a:solidFill>
                <a:latin typeface="Abril Fatface"/>
              </a:rPr>
              <a:t>0</a:t>
            </a:r>
          </a:p>
        </p:txBody>
      </p:sp>
      <p:sp>
        <p:nvSpPr>
          <p:cNvPr id="143" name="Shape 143"/>
          <p:cNvSpPr/>
          <p:nvPr/>
        </p:nvSpPr>
        <p:spPr>
          <a:xfrm>
            <a:off x="8763900" y="3127992"/>
            <a:ext cx="279674" cy="289205"/>
          </a:xfrm>
          <a:prstGeom prst="rect">
            <a:avLst/>
          </a:prstGeom>
        </p:spPr>
        <p:txBody>
          <a:bodyPr>
            <a:prstTxWarp prst="textPlain"/>
          </a:bodyPr>
          <a:lstStyle/>
          <a:p>
            <a:pPr lvl="0" algn="ctr"/>
            <a:r>
              <a:rPr b="1" i="0">
                <a:ln>
                  <a:noFill/>
                </a:ln>
                <a:solidFill>
                  <a:srgbClr val="6AA84F"/>
                </a:solidFill>
                <a:latin typeface="Montserrat"/>
              </a:rPr>
              <a:t>¥</a:t>
            </a:r>
          </a:p>
        </p:txBody>
      </p:sp>
      <p:sp>
        <p:nvSpPr>
          <p:cNvPr id="144" name="Shape 144"/>
          <p:cNvSpPr/>
          <p:nvPr/>
        </p:nvSpPr>
        <p:spPr>
          <a:xfrm>
            <a:off x="7233390" y="1950961"/>
            <a:ext cx="236740" cy="289199"/>
          </a:xfrm>
          <a:prstGeom prst="rect">
            <a:avLst/>
          </a:prstGeom>
        </p:spPr>
        <p:txBody>
          <a:bodyPr>
            <a:prstTxWarp prst="textPlain"/>
          </a:bodyPr>
          <a:lstStyle/>
          <a:p>
            <a:pPr lvl="0" algn="ctr"/>
            <a:r>
              <a:rPr b="0" i="0">
                <a:ln>
                  <a:noFill/>
                </a:ln>
                <a:solidFill>
                  <a:srgbClr val="00FFFF">
                    <a:alpha val="13460"/>
                  </a:srgbClr>
                </a:solidFill>
                <a:latin typeface="Abril Fatface"/>
              </a:rPr>
              <a:t>4</a:t>
            </a:r>
          </a:p>
        </p:txBody>
      </p:sp>
      <p:sp>
        <p:nvSpPr>
          <p:cNvPr id="145" name="Shape 145"/>
          <p:cNvSpPr/>
          <p:nvPr/>
        </p:nvSpPr>
        <p:spPr>
          <a:xfrm>
            <a:off x="6811905" y="-87455"/>
            <a:ext cx="652469" cy="905450"/>
          </a:xfrm>
          <a:prstGeom prst="rect">
            <a:avLst/>
          </a:prstGeom>
        </p:spPr>
        <p:txBody>
          <a:bodyPr>
            <a:prstTxWarp prst="textPlain"/>
          </a:bodyPr>
          <a:lstStyle/>
          <a:p>
            <a:pPr lvl="0" algn="ctr"/>
            <a:r>
              <a:rPr b="1" i="0">
                <a:ln>
                  <a:noFill/>
                </a:ln>
                <a:solidFill>
                  <a:srgbClr val="00FFFF">
                    <a:alpha val="13460"/>
                  </a:srgbClr>
                </a:solidFill>
                <a:latin typeface="Montserrat"/>
              </a:rPr>
              <a:t>6</a:t>
            </a:r>
          </a:p>
        </p:txBody>
      </p:sp>
      <p:sp>
        <p:nvSpPr>
          <p:cNvPr id="146" name="Shape 146"/>
          <p:cNvSpPr/>
          <p:nvPr/>
        </p:nvSpPr>
        <p:spPr>
          <a:xfrm>
            <a:off x="7662626" y="662322"/>
            <a:ext cx="87721" cy="216665"/>
          </a:xfrm>
          <a:prstGeom prst="rect">
            <a:avLst/>
          </a:prstGeom>
        </p:spPr>
        <p:txBody>
          <a:bodyPr>
            <a:prstTxWarp prst="textPlain"/>
          </a:bodyPr>
          <a:lstStyle/>
          <a:p>
            <a:pPr lvl="0" algn="ctr"/>
            <a:r>
              <a:rPr b="1" i="0">
                <a:ln>
                  <a:noFill/>
                </a:ln>
                <a:solidFill>
                  <a:srgbClr val="6AA84F"/>
                </a:solidFill>
                <a:latin typeface="Montserrat"/>
              </a:rPr>
              <a:t>1</a:t>
            </a:r>
          </a:p>
        </p:txBody>
      </p:sp>
      <p:sp>
        <p:nvSpPr>
          <p:cNvPr id="147" name="Shape 147"/>
          <p:cNvSpPr/>
          <p:nvPr/>
        </p:nvSpPr>
        <p:spPr>
          <a:xfrm>
            <a:off x="6992802" y="3859302"/>
            <a:ext cx="164399" cy="225324"/>
          </a:xfrm>
          <a:prstGeom prst="rect">
            <a:avLst/>
          </a:prstGeom>
        </p:spPr>
        <p:txBody>
          <a:bodyPr>
            <a:prstTxWarp prst="textPlain"/>
          </a:bodyPr>
          <a:lstStyle/>
          <a:p>
            <a:pPr lvl="0" algn="ctr"/>
            <a:r>
              <a:rPr b="1" i="0">
                <a:ln>
                  <a:noFill/>
                </a:ln>
                <a:solidFill>
                  <a:srgbClr val="6AA84F"/>
                </a:solidFill>
                <a:latin typeface="Montserrat"/>
              </a:rPr>
              <a:t>4</a:t>
            </a:r>
          </a:p>
        </p:txBody>
      </p:sp>
      <p:sp>
        <p:nvSpPr>
          <p:cNvPr id="148" name="Shape 148"/>
          <p:cNvSpPr/>
          <p:nvPr/>
        </p:nvSpPr>
        <p:spPr>
          <a:xfrm>
            <a:off x="6897399" y="729425"/>
            <a:ext cx="236724" cy="344535"/>
          </a:xfrm>
          <a:prstGeom prst="rect">
            <a:avLst/>
          </a:prstGeom>
        </p:spPr>
        <p:txBody>
          <a:bodyPr>
            <a:prstTxWarp prst="textPlain"/>
          </a:bodyPr>
          <a:lstStyle/>
          <a:p>
            <a:pPr lvl="0" algn="ctr"/>
            <a:r>
              <a:rPr b="0" i="0">
                <a:ln>
                  <a:noFill/>
                </a:ln>
                <a:solidFill>
                  <a:srgbClr val="6AA84F"/>
                </a:solidFill>
                <a:latin typeface="Abril Fatface"/>
              </a:rPr>
              <a:t>5</a:t>
            </a:r>
          </a:p>
        </p:txBody>
      </p:sp>
      <p:sp>
        <p:nvSpPr>
          <p:cNvPr id="149" name="Shape 149"/>
          <p:cNvSpPr/>
          <p:nvPr/>
        </p:nvSpPr>
        <p:spPr>
          <a:xfrm>
            <a:off x="8925942" y="4066262"/>
            <a:ext cx="236725" cy="304233"/>
          </a:xfrm>
          <a:prstGeom prst="rect">
            <a:avLst/>
          </a:prstGeom>
        </p:spPr>
        <p:txBody>
          <a:bodyPr>
            <a:prstTxWarp prst="textPlain"/>
          </a:bodyPr>
          <a:lstStyle/>
          <a:p>
            <a:pPr lvl="0" algn="ctr"/>
            <a:r>
              <a:rPr b="0" i="0">
                <a:ln>
                  <a:noFill/>
                </a:ln>
                <a:solidFill>
                  <a:srgbClr val="6AA84F"/>
                </a:solidFill>
                <a:latin typeface="Abril Fatface"/>
              </a:rPr>
              <a:t>8</a:t>
            </a:r>
          </a:p>
        </p:txBody>
      </p:sp>
      <p:sp>
        <p:nvSpPr>
          <p:cNvPr id="150" name="Shape 150"/>
          <p:cNvSpPr txBox="1"/>
          <p:nvPr>
            <p:ph type="title"/>
          </p:nvPr>
        </p:nvSpPr>
        <p:spPr>
          <a:xfrm>
            <a:off x="735875" y="780900"/>
            <a:ext cx="5917199" cy="6975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51" name="Shape 151"/>
          <p:cNvSpPr txBox="1"/>
          <p:nvPr>
            <p:ph idx="1" type="body"/>
          </p:nvPr>
        </p:nvSpPr>
        <p:spPr>
          <a:xfrm>
            <a:off x="735875" y="1478400"/>
            <a:ext cx="2667599" cy="3447299"/>
          </a:xfrm>
          <a:prstGeom prst="rect">
            <a:avLst/>
          </a:prstGeom>
        </p:spPr>
        <p:txBody>
          <a:bodyPr anchorCtr="0" anchor="t" bIns="91425" lIns="91425" rIns="91425" tIns="91425"/>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buSzPct val="100000"/>
              <a:defRPr sz="1800"/>
            </a:lvl4pPr>
            <a:lvl5pPr lvl="4">
              <a:spcBef>
                <a:spcPts val="0"/>
              </a:spcBef>
              <a:buSzPct val="100000"/>
              <a:defRPr sz="1800"/>
            </a:lvl5pPr>
            <a:lvl6pPr lvl="5">
              <a:spcBef>
                <a:spcPts val="0"/>
              </a:spcBef>
              <a:buSzPct val="100000"/>
              <a:defRPr sz="1800"/>
            </a:lvl6pPr>
            <a:lvl7pPr lvl="6">
              <a:spcBef>
                <a:spcPts val="0"/>
              </a:spcBef>
              <a:buSzPct val="100000"/>
              <a:defRPr sz="1800"/>
            </a:lvl7pPr>
            <a:lvl8pPr lvl="7">
              <a:spcBef>
                <a:spcPts val="0"/>
              </a:spcBef>
              <a:buSzPct val="100000"/>
              <a:defRPr sz="1800"/>
            </a:lvl8pPr>
            <a:lvl9pPr lvl="8">
              <a:spcBef>
                <a:spcPts val="0"/>
              </a:spcBef>
              <a:buSzPct val="100000"/>
              <a:defRPr sz="1800"/>
            </a:lvl9pPr>
          </a:lstStyle>
          <a:p/>
        </p:txBody>
      </p:sp>
      <p:sp>
        <p:nvSpPr>
          <p:cNvPr id="152" name="Shape 152"/>
          <p:cNvSpPr txBox="1"/>
          <p:nvPr>
            <p:ph idx="2" type="body"/>
          </p:nvPr>
        </p:nvSpPr>
        <p:spPr>
          <a:xfrm>
            <a:off x="3563909" y="1478400"/>
            <a:ext cx="2667599" cy="3447299"/>
          </a:xfrm>
          <a:prstGeom prst="rect">
            <a:avLst/>
          </a:prstGeom>
        </p:spPr>
        <p:txBody>
          <a:bodyPr anchorCtr="0" anchor="t" bIns="91425" lIns="91425" rIns="91425" tIns="91425"/>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buSzPct val="100000"/>
              <a:defRPr sz="1800"/>
            </a:lvl4pPr>
            <a:lvl5pPr lvl="4">
              <a:spcBef>
                <a:spcPts val="0"/>
              </a:spcBef>
              <a:buSzPct val="100000"/>
              <a:defRPr sz="1800"/>
            </a:lvl5pPr>
            <a:lvl6pPr lvl="5">
              <a:spcBef>
                <a:spcPts val="0"/>
              </a:spcBef>
              <a:buSzPct val="100000"/>
              <a:defRPr sz="1800"/>
            </a:lvl6pPr>
            <a:lvl7pPr lvl="6">
              <a:spcBef>
                <a:spcPts val="0"/>
              </a:spcBef>
              <a:buSzPct val="100000"/>
              <a:defRPr sz="1800"/>
            </a:lvl7pPr>
            <a:lvl8pPr lvl="7">
              <a:spcBef>
                <a:spcPts val="0"/>
              </a:spcBef>
              <a:buSzPct val="100000"/>
              <a:defRPr sz="1800"/>
            </a:lvl8pPr>
            <a:lvl9pPr lvl="8">
              <a:spcBef>
                <a:spcPts val="0"/>
              </a:spcBef>
              <a:buSzPct val="100000"/>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3 columns">
    <p:spTree>
      <p:nvGrpSpPr>
        <p:cNvPr id="153" name="Shape 153"/>
        <p:cNvGrpSpPr/>
        <p:nvPr/>
      </p:nvGrpSpPr>
      <p:grpSpPr>
        <a:xfrm>
          <a:off x="0" y="0"/>
          <a:ext cx="0" cy="0"/>
          <a:chOff x="0" y="0"/>
          <a:chExt cx="0" cy="0"/>
        </a:xfrm>
      </p:grpSpPr>
      <p:sp>
        <p:nvSpPr>
          <p:cNvPr id="154" name="Shape 154"/>
          <p:cNvSpPr/>
          <p:nvPr/>
        </p:nvSpPr>
        <p:spPr>
          <a:xfrm>
            <a:off x="7123399" y="2945300"/>
            <a:ext cx="1604424" cy="2273250"/>
          </a:xfrm>
          <a:prstGeom prst="rect">
            <a:avLst/>
          </a:prstGeom>
        </p:spPr>
        <p:txBody>
          <a:bodyPr>
            <a:prstTxWarp prst="textPlain"/>
          </a:bodyPr>
          <a:lstStyle/>
          <a:p>
            <a:pPr lvl="0" algn="ctr"/>
            <a:r>
              <a:rPr b="1" i="0">
                <a:ln>
                  <a:noFill/>
                </a:ln>
                <a:solidFill>
                  <a:srgbClr val="00BFC9">
                    <a:alpha val="45000"/>
                  </a:srgbClr>
                </a:solidFill>
                <a:latin typeface="Montserrat"/>
              </a:rPr>
              <a:t>5</a:t>
            </a:r>
          </a:p>
        </p:txBody>
      </p:sp>
      <p:sp>
        <p:nvSpPr>
          <p:cNvPr id="155" name="Shape 155"/>
          <p:cNvSpPr/>
          <p:nvPr/>
        </p:nvSpPr>
        <p:spPr>
          <a:xfrm>
            <a:off x="8411549" y="1666550"/>
            <a:ext cx="774324" cy="1088275"/>
          </a:xfrm>
          <a:prstGeom prst="rect">
            <a:avLst/>
          </a:prstGeom>
        </p:spPr>
        <p:txBody>
          <a:bodyPr>
            <a:prstTxWarp prst="textPlain"/>
          </a:bodyPr>
          <a:lstStyle/>
          <a:p>
            <a:pPr lvl="0" algn="ctr"/>
            <a:r>
              <a:rPr b="0" i="0">
                <a:ln>
                  <a:noFill/>
                </a:ln>
                <a:solidFill>
                  <a:srgbClr val="00BFC9">
                    <a:alpha val="45000"/>
                  </a:srgbClr>
                </a:solidFill>
                <a:latin typeface="Abril Fatface"/>
              </a:rPr>
              <a:t>3</a:t>
            </a:r>
          </a:p>
        </p:txBody>
      </p:sp>
      <p:sp>
        <p:nvSpPr>
          <p:cNvPr id="156" name="Shape 156"/>
          <p:cNvSpPr/>
          <p:nvPr/>
        </p:nvSpPr>
        <p:spPr>
          <a:xfrm>
            <a:off x="6567123" y="2997748"/>
            <a:ext cx="844060" cy="905441"/>
          </a:xfrm>
          <a:prstGeom prst="rect">
            <a:avLst/>
          </a:prstGeom>
        </p:spPr>
        <p:txBody>
          <a:bodyPr>
            <a:prstTxWarp prst="textPlain"/>
          </a:bodyPr>
          <a:lstStyle/>
          <a:p>
            <a:pPr lvl="0" algn="ctr"/>
            <a:r>
              <a:rPr b="1" i="0">
                <a:ln>
                  <a:noFill/>
                </a:ln>
                <a:solidFill>
                  <a:srgbClr val="00FFFF">
                    <a:alpha val="13460"/>
                  </a:srgbClr>
                </a:solidFill>
                <a:latin typeface="Montserrat"/>
              </a:rPr>
              <a:t>€</a:t>
            </a:r>
          </a:p>
        </p:txBody>
      </p:sp>
      <p:sp>
        <p:nvSpPr>
          <p:cNvPr id="157" name="Shape 157"/>
          <p:cNvSpPr/>
          <p:nvPr/>
        </p:nvSpPr>
        <p:spPr>
          <a:xfrm>
            <a:off x="7702425" y="944674"/>
            <a:ext cx="692017" cy="889382"/>
          </a:xfrm>
          <a:prstGeom prst="rect">
            <a:avLst/>
          </a:prstGeom>
        </p:spPr>
        <p:txBody>
          <a:bodyPr>
            <a:prstTxWarp prst="textPlain"/>
          </a:bodyPr>
          <a:lstStyle/>
          <a:p>
            <a:pPr lvl="0" algn="ctr"/>
            <a:r>
              <a:rPr b="0" i="0">
                <a:ln>
                  <a:noFill/>
                </a:ln>
                <a:solidFill>
                  <a:srgbClr val="00FFFF">
                    <a:alpha val="13460"/>
                  </a:srgbClr>
                </a:solidFill>
                <a:latin typeface="Abril Fatface"/>
              </a:rPr>
              <a:t>9</a:t>
            </a:r>
          </a:p>
        </p:txBody>
      </p:sp>
      <p:sp>
        <p:nvSpPr>
          <p:cNvPr id="158" name="Shape 158"/>
          <p:cNvSpPr/>
          <p:nvPr/>
        </p:nvSpPr>
        <p:spPr>
          <a:xfrm>
            <a:off x="8482541" y="3571675"/>
            <a:ext cx="432249" cy="668624"/>
          </a:xfrm>
          <a:prstGeom prst="rect">
            <a:avLst/>
          </a:prstGeom>
        </p:spPr>
        <p:txBody>
          <a:bodyPr>
            <a:prstTxWarp prst="textPlain"/>
          </a:bodyPr>
          <a:lstStyle/>
          <a:p>
            <a:pPr lvl="0" algn="ctr"/>
            <a:r>
              <a:rPr b="0" i="0">
                <a:ln>
                  <a:noFill/>
                </a:ln>
                <a:solidFill>
                  <a:srgbClr val="00BFC9">
                    <a:alpha val="45000"/>
                  </a:srgbClr>
                </a:solidFill>
                <a:latin typeface="Abril Fatface"/>
              </a:rPr>
              <a:t>7</a:t>
            </a:r>
          </a:p>
        </p:txBody>
      </p:sp>
      <p:sp>
        <p:nvSpPr>
          <p:cNvPr id="159" name="Shape 159"/>
          <p:cNvSpPr/>
          <p:nvPr/>
        </p:nvSpPr>
        <p:spPr>
          <a:xfrm>
            <a:off x="7956575" y="-147125"/>
            <a:ext cx="968664" cy="1446866"/>
          </a:xfrm>
          <a:prstGeom prst="rect">
            <a:avLst/>
          </a:prstGeom>
        </p:spPr>
        <p:txBody>
          <a:bodyPr>
            <a:prstTxWarp prst="textPlain"/>
          </a:bodyPr>
          <a:lstStyle/>
          <a:p>
            <a:pPr lvl="0" algn="ctr"/>
            <a:r>
              <a:rPr b="1" i="0">
                <a:ln>
                  <a:noFill/>
                </a:ln>
                <a:solidFill>
                  <a:srgbClr val="00BFC9">
                    <a:alpha val="45000"/>
                  </a:srgbClr>
                </a:solidFill>
                <a:latin typeface="Montserrat"/>
              </a:rPr>
              <a:t>$</a:t>
            </a:r>
          </a:p>
        </p:txBody>
      </p:sp>
      <p:sp>
        <p:nvSpPr>
          <p:cNvPr id="160" name="Shape 160"/>
          <p:cNvSpPr/>
          <p:nvPr/>
        </p:nvSpPr>
        <p:spPr>
          <a:xfrm>
            <a:off x="7524777" y="-48672"/>
            <a:ext cx="432249" cy="597585"/>
          </a:xfrm>
          <a:prstGeom prst="rect">
            <a:avLst/>
          </a:prstGeom>
        </p:spPr>
        <p:txBody>
          <a:bodyPr>
            <a:prstTxWarp prst="textPlain"/>
          </a:bodyPr>
          <a:lstStyle/>
          <a:p>
            <a:pPr lvl="0" algn="ctr"/>
            <a:r>
              <a:rPr b="0" i="0">
                <a:ln>
                  <a:noFill/>
                </a:ln>
                <a:solidFill>
                  <a:srgbClr val="00FFFF">
                    <a:alpha val="13460"/>
                  </a:srgbClr>
                </a:solidFill>
                <a:latin typeface="Abril Fatface"/>
              </a:rPr>
              <a:t>£</a:t>
            </a:r>
          </a:p>
        </p:txBody>
      </p:sp>
      <p:sp>
        <p:nvSpPr>
          <p:cNvPr id="161" name="Shape 161"/>
          <p:cNvSpPr/>
          <p:nvPr/>
        </p:nvSpPr>
        <p:spPr>
          <a:xfrm>
            <a:off x="7153450" y="1200149"/>
            <a:ext cx="336025" cy="620550"/>
          </a:xfrm>
          <a:prstGeom prst="rect">
            <a:avLst/>
          </a:prstGeom>
        </p:spPr>
        <p:txBody>
          <a:bodyPr>
            <a:prstTxWarp prst="textPlain"/>
          </a:bodyPr>
          <a:lstStyle/>
          <a:p>
            <a:pPr lvl="0" algn="ctr"/>
            <a:r>
              <a:rPr b="0" i="0">
                <a:ln>
                  <a:noFill/>
                </a:ln>
                <a:solidFill>
                  <a:srgbClr val="00BFC9">
                    <a:alpha val="45000"/>
                  </a:srgbClr>
                </a:solidFill>
                <a:latin typeface="Abril Fatface"/>
              </a:rPr>
              <a:t>1</a:t>
            </a:r>
          </a:p>
        </p:txBody>
      </p:sp>
      <p:sp>
        <p:nvSpPr>
          <p:cNvPr id="162" name="Shape 162"/>
          <p:cNvSpPr/>
          <p:nvPr/>
        </p:nvSpPr>
        <p:spPr>
          <a:xfrm>
            <a:off x="7524775" y="1712999"/>
            <a:ext cx="1106399" cy="1498050"/>
          </a:xfrm>
          <a:prstGeom prst="rect">
            <a:avLst/>
          </a:prstGeom>
        </p:spPr>
        <p:txBody>
          <a:bodyPr>
            <a:prstTxWarp prst="textPlain"/>
          </a:bodyPr>
          <a:lstStyle/>
          <a:p>
            <a:pPr lvl="0" algn="ctr"/>
            <a:r>
              <a:rPr b="1" i="0">
                <a:ln>
                  <a:noFill/>
                </a:ln>
                <a:solidFill>
                  <a:srgbClr val="00FFFF">
                    <a:alpha val="13460"/>
                  </a:srgbClr>
                </a:solidFill>
                <a:latin typeface="Montserrat"/>
              </a:rPr>
              <a:t>8</a:t>
            </a:r>
          </a:p>
        </p:txBody>
      </p:sp>
      <p:sp>
        <p:nvSpPr>
          <p:cNvPr id="163" name="Shape 163"/>
          <p:cNvSpPr/>
          <p:nvPr/>
        </p:nvSpPr>
        <p:spPr>
          <a:xfrm rot="-5400000">
            <a:off x="7167501" y="893428"/>
            <a:ext cx="564599" cy="444900"/>
          </a:xfrm>
          <a:prstGeom prst="rightArrow">
            <a:avLst>
              <a:gd fmla="val 50000" name="adj1"/>
              <a:gd fmla="val 50000" name="adj2"/>
            </a:avLst>
          </a:prstGeom>
          <a:noFill/>
          <a:ln cap="flat" cmpd="sng" w="9525">
            <a:solidFill>
              <a:srgbClr val="00707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64" name="Shape 164"/>
          <p:cNvSpPr/>
          <p:nvPr/>
        </p:nvSpPr>
        <p:spPr>
          <a:xfrm rot="5400000">
            <a:off x="8455975" y="4580950"/>
            <a:ext cx="485399" cy="334799"/>
          </a:xfrm>
          <a:prstGeom prst="rightArrow">
            <a:avLst>
              <a:gd fmla="val 50000" name="adj1"/>
              <a:gd fmla="val 50000" name="adj2"/>
            </a:avLst>
          </a:prstGeom>
          <a:noFill/>
          <a:ln cap="flat" cmpd="sng" w="9525">
            <a:solidFill>
              <a:srgbClr val="00707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65" name="Shape 165"/>
          <p:cNvSpPr/>
          <p:nvPr/>
        </p:nvSpPr>
        <p:spPr>
          <a:xfrm>
            <a:off x="7301600" y="2427892"/>
            <a:ext cx="296397" cy="419653"/>
          </a:xfrm>
          <a:prstGeom prst="rect">
            <a:avLst/>
          </a:prstGeom>
        </p:spPr>
        <p:txBody>
          <a:bodyPr>
            <a:prstTxWarp prst="textPlain"/>
          </a:bodyPr>
          <a:lstStyle/>
          <a:p>
            <a:pPr lvl="0" algn="ctr"/>
            <a:r>
              <a:rPr b="1" i="0">
                <a:ln>
                  <a:noFill/>
                </a:ln>
                <a:solidFill>
                  <a:srgbClr val="6AA84F"/>
                </a:solidFill>
                <a:latin typeface="Montserrat"/>
              </a:rPr>
              <a:t>2</a:t>
            </a:r>
          </a:p>
        </p:txBody>
      </p:sp>
      <p:sp>
        <p:nvSpPr>
          <p:cNvPr id="166" name="Shape 166"/>
          <p:cNvSpPr/>
          <p:nvPr/>
        </p:nvSpPr>
        <p:spPr>
          <a:xfrm>
            <a:off x="8668228" y="988755"/>
            <a:ext cx="354502" cy="423174"/>
          </a:xfrm>
          <a:prstGeom prst="rect">
            <a:avLst/>
          </a:prstGeom>
        </p:spPr>
        <p:txBody>
          <a:bodyPr>
            <a:prstTxWarp prst="textPlain"/>
          </a:bodyPr>
          <a:lstStyle/>
          <a:p>
            <a:pPr lvl="0" algn="ctr"/>
            <a:r>
              <a:rPr b="0" i="0">
                <a:ln>
                  <a:noFill/>
                </a:ln>
                <a:solidFill>
                  <a:srgbClr val="6AA84F"/>
                </a:solidFill>
                <a:latin typeface="Abril Fatface"/>
              </a:rPr>
              <a:t>0</a:t>
            </a:r>
          </a:p>
        </p:txBody>
      </p:sp>
      <p:sp>
        <p:nvSpPr>
          <p:cNvPr id="167" name="Shape 167"/>
          <p:cNvSpPr/>
          <p:nvPr/>
        </p:nvSpPr>
        <p:spPr>
          <a:xfrm>
            <a:off x="8763900" y="3127992"/>
            <a:ext cx="279674" cy="289205"/>
          </a:xfrm>
          <a:prstGeom prst="rect">
            <a:avLst/>
          </a:prstGeom>
        </p:spPr>
        <p:txBody>
          <a:bodyPr>
            <a:prstTxWarp prst="textPlain"/>
          </a:bodyPr>
          <a:lstStyle/>
          <a:p>
            <a:pPr lvl="0" algn="ctr"/>
            <a:r>
              <a:rPr b="1" i="0">
                <a:ln>
                  <a:noFill/>
                </a:ln>
                <a:solidFill>
                  <a:srgbClr val="6AA84F"/>
                </a:solidFill>
                <a:latin typeface="Montserrat"/>
              </a:rPr>
              <a:t>¥</a:t>
            </a:r>
          </a:p>
        </p:txBody>
      </p:sp>
      <p:sp>
        <p:nvSpPr>
          <p:cNvPr id="168" name="Shape 168"/>
          <p:cNvSpPr/>
          <p:nvPr/>
        </p:nvSpPr>
        <p:spPr>
          <a:xfrm>
            <a:off x="7233390" y="1950961"/>
            <a:ext cx="236740" cy="289199"/>
          </a:xfrm>
          <a:prstGeom prst="rect">
            <a:avLst/>
          </a:prstGeom>
        </p:spPr>
        <p:txBody>
          <a:bodyPr>
            <a:prstTxWarp prst="textPlain"/>
          </a:bodyPr>
          <a:lstStyle/>
          <a:p>
            <a:pPr lvl="0" algn="ctr"/>
            <a:r>
              <a:rPr b="0" i="0">
                <a:ln>
                  <a:noFill/>
                </a:ln>
                <a:solidFill>
                  <a:srgbClr val="00FFFF">
                    <a:alpha val="13460"/>
                  </a:srgbClr>
                </a:solidFill>
                <a:latin typeface="Abril Fatface"/>
              </a:rPr>
              <a:t>4</a:t>
            </a:r>
          </a:p>
        </p:txBody>
      </p:sp>
      <p:sp>
        <p:nvSpPr>
          <p:cNvPr id="169" name="Shape 169"/>
          <p:cNvSpPr/>
          <p:nvPr/>
        </p:nvSpPr>
        <p:spPr>
          <a:xfrm>
            <a:off x="6811905" y="-87455"/>
            <a:ext cx="652469" cy="905450"/>
          </a:xfrm>
          <a:prstGeom prst="rect">
            <a:avLst/>
          </a:prstGeom>
        </p:spPr>
        <p:txBody>
          <a:bodyPr>
            <a:prstTxWarp prst="textPlain"/>
          </a:bodyPr>
          <a:lstStyle/>
          <a:p>
            <a:pPr lvl="0" algn="ctr"/>
            <a:r>
              <a:rPr b="1" i="0">
                <a:ln>
                  <a:noFill/>
                </a:ln>
                <a:solidFill>
                  <a:srgbClr val="00FFFF">
                    <a:alpha val="13460"/>
                  </a:srgbClr>
                </a:solidFill>
                <a:latin typeface="Montserrat"/>
              </a:rPr>
              <a:t>6</a:t>
            </a:r>
          </a:p>
        </p:txBody>
      </p:sp>
      <p:sp>
        <p:nvSpPr>
          <p:cNvPr id="170" name="Shape 170"/>
          <p:cNvSpPr/>
          <p:nvPr/>
        </p:nvSpPr>
        <p:spPr>
          <a:xfrm>
            <a:off x="7662626" y="662322"/>
            <a:ext cx="87721" cy="216665"/>
          </a:xfrm>
          <a:prstGeom prst="rect">
            <a:avLst/>
          </a:prstGeom>
        </p:spPr>
        <p:txBody>
          <a:bodyPr>
            <a:prstTxWarp prst="textPlain"/>
          </a:bodyPr>
          <a:lstStyle/>
          <a:p>
            <a:pPr lvl="0" algn="ctr"/>
            <a:r>
              <a:rPr b="1" i="0">
                <a:ln>
                  <a:noFill/>
                </a:ln>
                <a:solidFill>
                  <a:srgbClr val="6AA84F"/>
                </a:solidFill>
                <a:latin typeface="Montserrat"/>
              </a:rPr>
              <a:t>1</a:t>
            </a:r>
          </a:p>
        </p:txBody>
      </p:sp>
      <p:sp>
        <p:nvSpPr>
          <p:cNvPr id="171" name="Shape 171"/>
          <p:cNvSpPr/>
          <p:nvPr/>
        </p:nvSpPr>
        <p:spPr>
          <a:xfrm>
            <a:off x="6992802" y="3859302"/>
            <a:ext cx="164399" cy="225324"/>
          </a:xfrm>
          <a:prstGeom prst="rect">
            <a:avLst/>
          </a:prstGeom>
        </p:spPr>
        <p:txBody>
          <a:bodyPr>
            <a:prstTxWarp prst="textPlain"/>
          </a:bodyPr>
          <a:lstStyle/>
          <a:p>
            <a:pPr lvl="0" algn="ctr"/>
            <a:r>
              <a:rPr b="1" i="0">
                <a:ln>
                  <a:noFill/>
                </a:ln>
                <a:solidFill>
                  <a:srgbClr val="6AA84F"/>
                </a:solidFill>
                <a:latin typeface="Montserrat"/>
              </a:rPr>
              <a:t>4</a:t>
            </a:r>
          </a:p>
        </p:txBody>
      </p:sp>
      <p:sp>
        <p:nvSpPr>
          <p:cNvPr id="172" name="Shape 172"/>
          <p:cNvSpPr/>
          <p:nvPr/>
        </p:nvSpPr>
        <p:spPr>
          <a:xfrm>
            <a:off x="6897399" y="729425"/>
            <a:ext cx="236724" cy="344535"/>
          </a:xfrm>
          <a:prstGeom prst="rect">
            <a:avLst/>
          </a:prstGeom>
        </p:spPr>
        <p:txBody>
          <a:bodyPr>
            <a:prstTxWarp prst="textPlain"/>
          </a:bodyPr>
          <a:lstStyle/>
          <a:p>
            <a:pPr lvl="0" algn="ctr"/>
            <a:r>
              <a:rPr b="0" i="0">
                <a:ln>
                  <a:noFill/>
                </a:ln>
                <a:solidFill>
                  <a:srgbClr val="6AA84F"/>
                </a:solidFill>
                <a:latin typeface="Abril Fatface"/>
              </a:rPr>
              <a:t>5</a:t>
            </a:r>
          </a:p>
        </p:txBody>
      </p:sp>
      <p:sp>
        <p:nvSpPr>
          <p:cNvPr id="173" name="Shape 173"/>
          <p:cNvSpPr/>
          <p:nvPr/>
        </p:nvSpPr>
        <p:spPr>
          <a:xfrm>
            <a:off x="8925942" y="4066262"/>
            <a:ext cx="236725" cy="304233"/>
          </a:xfrm>
          <a:prstGeom prst="rect">
            <a:avLst/>
          </a:prstGeom>
        </p:spPr>
        <p:txBody>
          <a:bodyPr>
            <a:prstTxWarp prst="textPlain"/>
          </a:bodyPr>
          <a:lstStyle/>
          <a:p>
            <a:pPr lvl="0" algn="ctr"/>
            <a:r>
              <a:rPr b="0" i="0">
                <a:ln>
                  <a:noFill/>
                </a:ln>
                <a:solidFill>
                  <a:srgbClr val="6AA84F"/>
                </a:solidFill>
                <a:latin typeface="Abril Fatface"/>
              </a:rPr>
              <a:t>8</a:t>
            </a:r>
          </a:p>
        </p:txBody>
      </p:sp>
      <p:sp>
        <p:nvSpPr>
          <p:cNvPr id="174" name="Shape 174"/>
          <p:cNvSpPr txBox="1"/>
          <p:nvPr>
            <p:ph type="title"/>
          </p:nvPr>
        </p:nvSpPr>
        <p:spPr>
          <a:xfrm>
            <a:off x="735875" y="780900"/>
            <a:ext cx="5917199" cy="697500"/>
          </a:xfrm>
          <a:prstGeom prst="rect">
            <a:avLst/>
          </a:prstGeom>
        </p:spPr>
        <p:txBody>
          <a:bodyPr anchorCtr="0" anchor="b"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75" name="Shape 175"/>
          <p:cNvSpPr txBox="1"/>
          <p:nvPr>
            <p:ph idx="1" type="body"/>
          </p:nvPr>
        </p:nvSpPr>
        <p:spPr>
          <a:xfrm>
            <a:off x="735875" y="1478400"/>
            <a:ext cx="1771499" cy="3447299"/>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p:txBody>
      </p:sp>
      <p:sp>
        <p:nvSpPr>
          <p:cNvPr id="176" name="Shape 176"/>
          <p:cNvSpPr txBox="1"/>
          <p:nvPr>
            <p:ph idx="2" type="body"/>
          </p:nvPr>
        </p:nvSpPr>
        <p:spPr>
          <a:xfrm>
            <a:off x="2597934" y="1478400"/>
            <a:ext cx="1771499" cy="3447299"/>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p:txBody>
      </p:sp>
      <p:sp>
        <p:nvSpPr>
          <p:cNvPr id="177" name="Shape 177"/>
          <p:cNvSpPr txBox="1"/>
          <p:nvPr>
            <p:ph idx="3" type="body"/>
          </p:nvPr>
        </p:nvSpPr>
        <p:spPr>
          <a:xfrm>
            <a:off x="4459994" y="1478400"/>
            <a:ext cx="1771499" cy="3447299"/>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78" name="Shape 178"/>
        <p:cNvGrpSpPr/>
        <p:nvPr/>
      </p:nvGrpSpPr>
      <p:grpSpPr>
        <a:xfrm>
          <a:off x="0" y="0"/>
          <a:ext cx="0" cy="0"/>
          <a:chOff x="0" y="0"/>
          <a:chExt cx="0" cy="0"/>
        </a:xfrm>
      </p:grpSpPr>
      <p:sp>
        <p:nvSpPr>
          <p:cNvPr id="179" name="Shape 179"/>
          <p:cNvSpPr/>
          <p:nvPr/>
        </p:nvSpPr>
        <p:spPr>
          <a:xfrm>
            <a:off x="7123399" y="2945300"/>
            <a:ext cx="1604424" cy="2273250"/>
          </a:xfrm>
          <a:prstGeom prst="rect">
            <a:avLst/>
          </a:prstGeom>
        </p:spPr>
        <p:txBody>
          <a:bodyPr>
            <a:prstTxWarp prst="textPlain"/>
          </a:bodyPr>
          <a:lstStyle/>
          <a:p>
            <a:pPr lvl="0" algn="ctr"/>
            <a:r>
              <a:rPr b="1" i="0">
                <a:ln>
                  <a:noFill/>
                </a:ln>
                <a:solidFill>
                  <a:srgbClr val="00BFC9">
                    <a:alpha val="45000"/>
                  </a:srgbClr>
                </a:solidFill>
                <a:latin typeface="Montserrat"/>
              </a:rPr>
              <a:t>5</a:t>
            </a:r>
          </a:p>
        </p:txBody>
      </p:sp>
      <p:sp>
        <p:nvSpPr>
          <p:cNvPr id="180" name="Shape 180"/>
          <p:cNvSpPr/>
          <p:nvPr/>
        </p:nvSpPr>
        <p:spPr>
          <a:xfrm>
            <a:off x="8411549" y="1666550"/>
            <a:ext cx="774324" cy="1088275"/>
          </a:xfrm>
          <a:prstGeom prst="rect">
            <a:avLst/>
          </a:prstGeom>
        </p:spPr>
        <p:txBody>
          <a:bodyPr>
            <a:prstTxWarp prst="textPlain"/>
          </a:bodyPr>
          <a:lstStyle/>
          <a:p>
            <a:pPr lvl="0" algn="ctr"/>
            <a:r>
              <a:rPr b="0" i="0">
                <a:ln>
                  <a:noFill/>
                </a:ln>
                <a:solidFill>
                  <a:srgbClr val="00BFC9">
                    <a:alpha val="45000"/>
                  </a:srgbClr>
                </a:solidFill>
                <a:latin typeface="Abril Fatface"/>
              </a:rPr>
              <a:t>3</a:t>
            </a:r>
          </a:p>
        </p:txBody>
      </p:sp>
      <p:sp>
        <p:nvSpPr>
          <p:cNvPr id="181" name="Shape 181"/>
          <p:cNvSpPr/>
          <p:nvPr/>
        </p:nvSpPr>
        <p:spPr>
          <a:xfrm>
            <a:off x="6567123" y="2997748"/>
            <a:ext cx="844060" cy="905441"/>
          </a:xfrm>
          <a:prstGeom prst="rect">
            <a:avLst/>
          </a:prstGeom>
        </p:spPr>
        <p:txBody>
          <a:bodyPr>
            <a:prstTxWarp prst="textPlain"/>
          </a:bodyPr>
          <a:lstStyle/>
          <a:p>
            <a:pPr lvl="0" algn="ctr"/>
            <a:r>
              <a:rPr b="1" i="0">
                <a:ln>
                  <a:noFill/>
                </a:ln>
                <a:solidFill>
                  <a:srgbClr val="00FFFF">
                    <a:alpha val="13460"/>
                  </a:srgbClr>
                </a:solidFill>
                <a:latin typeface="Montserrat"/>
              </a:rPr>
              <a:t>€</a:t>
            </a:r>
          </a:p>
        </p:txBody>
      </p:sp>
      <p:sp>
        <p:nvSpPr>
          <p:cNvPr id="182" name="Shape 182"/>
          <p:cNvSpPr/>
          <p:nvPr/>
        </p:nvSpPr>
        <p:spPr>
          <a:xfrm>
            <a:off x="7702425" y="944674"/>
            <a:ext cx="692017" cy="889382"/>
          </a:xfrm>
          <a:prstGeom prst="rect">
            <a:avLst/>
          </a:prstGeom>
        </p:spPr>
        <p:txBody>
          <a:bodyPr>
            <a:prstTxWarp prst="textPlain"/>
          </a:bodyPr>
          <a:lstStyle/>
          <a:p>
            <a:pPr lvl="0" algn="ctr"/>
            <a:r>
              <a:rPr b="0" i="0">
                <a:ln>
                  <a:noFill/>
                </a:ln>
                <a:solidFill>
                  <a:srgbClr val="00FFFF">
                    <a:alpha val="13460"/>
                  </a:srgbClr>
                </a:solidFill>
                <a:latin typeface="Abril Fatface"/>
              </a:rPr>
              <a:t>9</a:t>
            </a:r>
          </a:p>
        </p:txBody>
      </p:sp>
      <p:sp>
        <p:nvSpPr>
          <p:cNvPr id="183" name="Shape 183"/>
          <p:cNvSpPr/>
          <p:nvPr/>
        </p:nvSpPr>
        <p:spPr>
          <a:xfrm>
            <a:off x="8482541" y="3571675"/>
            <a:ext cx="432249" cy="668624"/>
          </a:xfrm>
          <a:prstGeom prst="rect">
            <a:avLst/>
          </a:prstGeom>
        </p:spPr>
        <p:txBody>
          <a:bodyPr>
            <a:prstTxWarp prst="textPlain"/>
          </a:bodyPr>
          <a:lstStyle/>
          <a:p>
            <a:pPr lvl="0" algn="ctr"/>
            <a:r>
              <a:rPr b="0" i="0">
                <a:ln>
                  <a:noFill/>
                </a:ln>
                <a:solidFill>
                  <a:srgbClr val="00BFC9">
                    <a:alpha val="45000"/>
                  </a:srgbClr>
                </a:solidFill>
                <a:latin typeface="Abril Fatface"/>
              </a:rPr>
              <a:t>7</a:t>
            </a:r>
          </a:p>
        </p:txBody>
      </p:sp>
      <p:sp>
        <p:nvSpPr>
          <p:cNvPr id="184" name="Shape 184"/>
          <p:cNvSpPr/>
          <p:nvPr/>
        </p:nvSpPr>
        <p:spPr>
          <a:xfrm>
            <a:off x="7956575" y="-147125"/>
            <a:ext cx="968664" cy="1446866"/>
          </a:xfrm>
          <a:prstGeom prst="rect">
            <a:avLst/>
          </a:prstGeom>
        </p:spPr>
        <p:txBody>
          <a:bodyPr>
            <a:prstTxWarp prst="textPlain"/>
          </a:bodyPr>
          <a:lstStyle/>
          <a:p>
            <a:pPr lvl="0" algn="ctr"/>
            <a:r>
              <a:rPr b="1" i="0">
                <a:ln>
                  <a:noFill/>
                </a:ln>
                <a:solidFill>
                  <a:srgbClr val="00BFC9">
                    <a:alpha val="45000"/>
                  </a:srgbClr>
                </a:solidFill>
                <a:latin typeface="Montserrat"/>
              </a:rPr>
              <a:t>$</a:t>
            </a:r>
          </a:p>
        </p:txBody>
      </p:sp>
      <p:sp>
        <p:nvSpPr>
          <p:cNvPr id="185" name="Shape 185"/>
          <p:cNvSpPr/>
          <p:nvPr/>
        </p:nvSpPr>
        <p:spPr>
          <a:xfrm>
            <a:off x="7524777" y="-48672"/>
            <a:ext cx="432249" cy="597585"/>
          </a:xfrm>
          <a:prstGeom prst="rect">
            <a:avLst/>
          </a:prstGeom>
        </p:spPr>
        <p:txBody>
          <a:bodyPr>
            <a:prstTxWarp prst="textPlain"/>
          </a:bodyPr>
          <a:lstStyle/>
          <a:p>
            <a:pPr lvl="0" algn="ctr"/>
            <a:r>
              <a:rPr b="0" i="0">
                <a:ln>
                  <a:noFill/>
                </a:ln>
                <a:solidFill>
                  <a:srgbClr val="00FFFF">
                    <a:alpha val="13460"/>
                  </a:srgbClr>
                </a:solidFill>
                <a:latin typeface="Abril Fatface"/>
              </a:rPr>
              <a:t>£</a:t>
            </a:r>
          </a:p>
        </p:txBody>
      </p:sp>
      <p:sp>
        <p:nvSpPr>
          <p:cNvPr id="186" name="Shape 186"/>
          <p:cNvSpPr/>
          <p:nvPr/>
        </p:nvSpPr>
        <p:spPr>
          <a:xfrm>
            <a:off x="7153450" y="1200149"/>
            <a:ext cx="336025" cy="620550"/>
          </a:xfrm>
          <a:prstGeom prst="rect">
            <a:avLst/>
          </a:prstGeom>
        </p:spPr>
        <p:txBody>
          <a:bodyPr>
            <a:prstTxWarp prst="textPlain"/>
          </a:bodyPr>
          <a:lstStyle/>
          <a:p>
            <a:pPr lvl="0" algn="ctr"/>
            <a:r>
              <a:rPr b="0" i="0">
                <a:ln>
                  <a:noFill/>
                </a:ln>
                <a:solidFill>
                  <a:srgbClr val="00BFC9">
                    <a:alpha val="45000"/>
                  </a:srgbClr>
                </a:solidFill>
                <a:latin typeface="Abril Fatface"/>
              </a:rPr>
              <a:t>1</a:t>
            </a:r>
          </a:p>
        </p:txBody>
      </p:sp>
      <p:sp>
        <p:nvSpPr>
          <p:cNvPr id="187" name="Shape 187"/>
          <p:cNvSpPr/>
          <p:nvPr/>
        </p:nvSpPr>
        <p:spPr>
          <a:xfrm>
            <a:off x="7524775" y="1712999"/>
            <a:ext cx="1106399" cy="1498050"/>
          </a:xfrm>
          <a:prstGeom prst="rect">
            <a:avLst/>
          </a:prstGeom>
        </p:spPr>
        <p:txBody>
          <a:bodyPr>
            <a:prstTxWarp prst="textPlain"/>
          </a:bodyPr>
          <a:lstStyle/>
          <a:p>
            <a:pPr lvl="0" algn="ctr"/>
            <a:r>
              <a:rPr b="1" i="0">
                <a:ln>
                  <a:noFill/>
                </a:ln>
                <a:solidFill>
                  <a:srgbClr val="00FFFF">
                    <a:alpha val="13460"/>
                  </a:srgbClr>
                </a:solidFill>
                <a:latin typeface="Montserrat"/>
              </a:rPr>
              <a:t>8</a:t>
            </a:r>
          </a:p>
        </p:txBody>
      </p:sp>
      <p:sp>
        <p:nvSpPr>
          <p:cNvPr id="188" name="Shape 188"/>
          <p:cNvSpPr/>
          <p:nvPr/>
        </p:nvSpPr>
        <p:spPr>
          <a:xfrm rot="-5400000">
            <a:off x="7167501" y="893428"/>
            <a:ext cx="564599" cy="444900"/>
          </a:xfrm>
          <a:prstGeom prst="rightArrow">
            <a:avLst>
              <a:gd fmla="val 50000" name="adj1"/>
              <a:gd fmla="val 50000" name="adj2"/>
            </a:avLst>
          </a:prstGeom>
          <a:noFill/>
          <a:ln cap="flat" cmpd="sng" w="9525">
            <a:solidFill>
              <a:srgbClr val="00707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89" name="Shape 189"/>
          <p:cNvSpPr/>
          <p:nvPr/>
        </p:nvSpPr>
        <p:spPr>
          <a:xfrm rot="5400000">
            <a:off x="8455975" y="4580950"/>
            <a:ext cx="485399" cy="334799"/>
          </a:xfrm>
          <a:prstGeom prst="rightArrow">
            <a:avLst>
              <a:gd fmla="val 50000" name="adj1"/>
              <a:gd fmla="val 50000" name="adj2"/>
            </a:avLst>
          </a:prstGeom>
          <a:noFill/>
          <a:ln cap="flat" cmpd="sng" w="9525">
            <a:solidFill>
              <a:srgbClr val="00707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90" name="Shape 190"/>
          <p:cNvSpPr/>
          <p:nvPr/>
        </p:nvSpPr>
        <p:spPr>
          <a:xfrm>
            <a:off x="7301600" y="2427892"/>
            <a:ext cx="296397" cy="419653"/>
          </a:xfrm>
          <a:prstGeom prst="rect">
            <a:avLst/>
          </a:prstGeom>
        </p:spPr>
        <p:txBody>
          <a:bodyPr>
            <a:prstTxWarp prst="textPlain"/>
          </a:bodyPr>
          <a:lstStyle/>
          <a:p>
            <a:pPr lvl="0" algn="ctr"/>
            <a:r>
              <a:rPr b="1" i="0">
                <a:ln>
                  <a:noFill/>
                </a:ln>
                <a:solidFill>
                  <a:srgbClr val="6AA84F"/>
                </a:solidFill>
                <a:latin typeface="Montserrat"/>
              </a:rPr>
              <a:t>2</a:t>
            </a:r>
          </a:p>
        </p:txBody>
      </p:sp>
      <p:sp>
        <p:nvSpPr>
          <p:cNvPr id="191" name="Shape 191"/>
          <p:cNvSpPr/>
          <p:nvPr/>
        </p:nvSpPr>
        <p:spPr>
          <a:xfrm>
            <a:off x="8668228" y="988755"/>
            <a:ext cx="354502" cy="423174"/>
          </a:xfrm>
          <a:prstGeom prst="rect">
            <a:avLst/>
          </a:prstGeom>
        </p:spPr>
        <p:txBody>
          <a:bodyPr>
            <a:prstTxWarp prst="textPlain"/>
          </a:bodyPr>
          <a:lstStyle/>
          <a:p>
            <a:pPr lvl="0" algn="ctr"/>
            <a:r>
              <a:rPr b="0" i="0">
                <a:ln>
                  <a:noFill/>
                </a:ln>
                <a:solidFill>
                  <a:srgbClr val="6AA84F"/>
                </a:solidFill>
                <a:latin typeface="Abril Fatface"/>
              </a:rPr>
              <a:t>0</a:t>
            </a:r>
          </a:p>
        </p:txBody>
      </p:sp>
      <p:sp>
        <p:nvSpPr>
          <p:cNvPr id="192" name="Shape 192"/>
          <p:cNvSpPr/>
          <p:nvPr/>
        </p:nvSpPr>
        <p:spPr>
          <a:xfrm>
            <a:off x="8763900" y="3127992"/>
            <a:ext cx="279674" cy="289205"/>
          </a:xfrm>
          <a:prstGeom prst="rect">
            <a:avLst/>
          </a:prstGeom>
        </p:spPr>
        <p:txBody>
          <a:bodyPr>
            <a:prstTxWarp prst="textPlain"/>
          </a:bodyPr>
          <a:lstStyle/>
          <a:p>
            <a:pPr lvl="0" algn="ctr"/>
            <a:r>
              <a:rPr b="1" i="0">
                <a:ln>
                  <a:noFill/>
                </a:ln>
                <a:solidFill>
                  <a:srgbClr val="6AA84F"/>
                </a:solidFill>
                <a:latin typeface="Montserrat"/>
              </a:rPr>
              <a:t>¥</a:t>
            </a:r>
          </a:p>
        </p:txBody>
      </p:sp>
      <p:sp>
        <p:nvSpPr>
          <p:cNvPr id="193" name="Shape 193"/>
          <p:cNvSpPr/>
          <p:nvPr/>
        </p:nvSpPr>
        <p:spPr>
          <a:xfrm>
            <a:off x="7233390" y="1950961"/>
            <a:ext cx="236740" cy="289199"/>
          </a:xfrm>
          <a:prstGeom prst="rect">
            <a:avLst/>
          </a:prstGeom>
        </p:spPr>
        <p:txBody>
          <a:bodyPr>
            <a:prstTxWarp prst="textPlain"/>
          </a:bodyPr>
          <a:lstStyle/>
          <a:p>
            <a:pPr lvl="0" algn="ctr"/>
            <a:r>
              <a:rPr b="0" i="0">
                <a:ln>
                  <a:noFill/>
                </a:ln>
                <a:solidFill>
                  <a:srgbClr val="00FFFF">
                    <a:alpha val="13460"/>
                  </a:srgbClr>
                </a:solidFill>
                <a:latin typeface="Abril Fatface"/>
              </a:rPr>
              <a:t>4</a:t>
            </a:r>
          </a:p>
        </p:txBody>
      </p:sp>
      <p:sp>
        <p:nvSpPr>
          <p:cNvPr id="194" name="Shape 194"/>
          <p:cNvSpPr/>
          <p:nvPr/>
        </p:nvSpPr>
        <p:spPr>
          <a:xfrm>
            <a:off x="6811905" y="-87455"/>
            <a:ext cx="652469" cy="905450"/>
          </a:xfrm>
          <a:prstGeom prst="rect">
            <a:avLst/>
          </a:prstGeom>
        </p:spPr>
        <p:txBody>
          <a:bodyPr>
            <a:prstTxWarp prst="textPlain"/>
          </a:bodyPr>
          <a:lstStyle/>
          <a:p>
            <a:pPr lvl="0" algn="ctr"/>
            <a:r>
              <a:rPr b="1" i="0">
                <a:ln>
                  <a:noFill/>
                </a:ln>
                <a:solidFill>
                  <a:srgbClr val="00FFFF">
                    <a:alpha val="13460"/>
                  </a:srgbClr>
                </a:solidFill>
                <a:latin typeface="Montserrat"/>
              </a:rPr>
              <a:t>6</a:t>
            </a:r>
          </a:p>
        </p:txBody>
      </p:sp>
      <p:sp>
        <p:nvSpPr>
          <p:cNvPr id="195" name="Shape 195"/>
          <p:cNvSpPr/>
          <p:nvPr/>
        </p:nvSpPr>
        <p:spPr>
          <a:xfrm>
            <a:off x="7662626" y="662322"/>
            <a:ext cx="87721" cy="216665"/>
          </a:xfrm>
          <a:prstGeom prst="rect">
            <a:avLst/>
          </a:prstGeom>
        </p:spPr>
        <p:txBody>
          <a:bodyPr>
            <a:prstTxWarp prst="textPlain"/>
          </a:bodyPr>
          <a:lstStyle/>
          <a:p>
            <a:pPr lvl="0" algn="ctr"/>
            <a:r>
              <a:rPr b="1" i="0">
                <a:ln>
                  <a:noFill/>
                </a:ln>
                <a:solidFill>
                  <a:srgbClr val="6AA84F"/>
                </a:solidFill>
                <a:latin typeface="Montserrat"/>
              </a:rPr>
              <a:t>1</a:t>
            </a:r>
          </a:p>
        </p:txBody>
      </p:sp>
      <p:sp>
        <p:nvSpPr>
          <p:cNvPr id="196" name="Shape 196"/>
          <p:cNvSpPr/>
          <p:nvPr/>
        </p:nvSpPr>
        <p:spPr>
          <a:xfrm>
            <a:off x="6992802" y="3859302"/>
            <a:ext cx="164399" cy="225324"/>
          </a:xfrm>
          <a:prstGeom prst="rect">
            <a:avLst/>
          </a:prstGeom>
        </p:spPr>
        <p:txBody>
          <a:bodyPr>
            <a:prstTxWarp prst="textPlain"/>
          </a:bodyPr>
          <a:lstStyle/>
          <a:p>
            <a:pPr lvl="0" algn="ctr"/>
            <a:r>
              <a:rPr b="1" i="0">
                <a:ln>
                  <a:noFill/>
                </a:ln>
                <a:solidFill>
                  <a:srgbClr val="6AA84F"/>
                </a:solidFill>
                <a:latin typeface="Montserrat"/>
              </a:rPr>
              <a:t>4</a:t>
            </a:r>
          </a:p>
        </p:txBody>
      </p:sp>
      <p:sp>
        <p:nvSpPr>
          <p:cNvPr id="197" name="Shape 197"/>
          <p:cNvSpPr/>
          <p:nvPr/>
        </p:nvSpPr>
        <p:spPr>
          <a:xfrm>
            <a:off x="6897399" y="729425"/>
            <a:ext cx="236724" cy="344535"/>
          </a:xfrm>
          <a:prstGeom prst="rect">
            <a:avLst/>
          </a:prstGeom>
        </p:spPr>
        <p:txBody>
          <a:bodyPr>
            <a:prstTxWarp prst="textPlain"/>
          </a:bodyPr>
          <a:lstStyle/>
          <a:p>
            <a:pPr lvl="0" algn="ctr"/>
            <a:r>
              <a:rPr b="0" i="0">
                <a:ln>
                  <a:noFill/>
                </a:ln>
                <a:solidFill>
                  <a:srgbClr val="6AA84F"/>
                </a:solidFill>
                <a:latin typeface="Abril Fatface"/>
              </a:rPr>
              <a:t>5</a:t>
            </a:r>
          </a:p>
        </p:txBody>
      </p:sp>
      <p:sp>
        <p:nvSpPr>
          <p:cNvPr id="198" name="Shape 198"/>
          <p:cNvSpPr/>
          <p:nvPr/>
        </p:nvSpPr>
        <p:spPr>
          <a:xfrm>
            <a:off x="8925942" y="4066262"/>
            <a:ext cx="236725" cy="304233"/>
          </a:xfrm>
          <a:prstGeom prst="rect">
            <a:avLst/>
          </a:prstGeom>
        </p:spPr>
        <p:txBody>
          <a:bodyPr>
            <a:prstTxWarp prst="textPlain"/>
          </a:bodyPr>
          <a:lstStyle/>
          <a:p>
            <a:pPr lvl="0" algn="ctr"/>
            <a:r>
              <a:rPr b="0" i="0">
                <a:ln>
                  <a:noFill/>
                </a:ln>
                <a:solidFill>
                  <a:srgbClr val="6AA84F"/>
                </a:solidFill>
                <a:latin typeface="Abril Fatface"/>
              </a:rPr>
              <a:t>8</a:t>
            </a:r>
          </a:p>
        </p:txBody>
      </p:sp>
      <p:sp>
        <p:nvSpPr>
          <p:cNvPr id="199" name="Shape 199"/>
          <p:cNvSpPr txBox="1"/>
          <p:nvPr>
            <p:ph type="title"/>
          </p:nvPr>
        </p:nvSpPr>
        <p:spPr>
          <a:xfrm>
            <a:off x="735875" y="780900"/>
            <a:ext cx="5917199" cy="6975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200" name="Shape 200"/>
        <p:cNvGrpSpPr/>
        <p:nvPr/>
      </p:nvGrpSpPr>
      <p:grpSpPr>
        <a:xfrm>
          <a:off x="0" y="0"/>
          <a:ext cx="0" cy="0"/>
          <a:chOff x="0" y="0"/>
          <a:chExt cx="0" cy="0"/>
        </a:xfrm>
      </p:grpSpPr>
      <p:sp>
        <p:nvSpPr>
          <p:cNvPr id="201" name="Shape 201"/>
          <p:cNvSpPr/>
          <p:nvPr/>
        </p:nvSpPr>
        <p:spPr>
          <a:xfrm>
            <a:off x="7123399" y="2945300"/>
            <a:ext cx="1604424" cy="2273250"/>
          </a:xfrm>
          <a:prstGeom prst="rect">
            <a:avLst/>
          </a:prstGeom>
        </p:spPr>
        <p:txBody>
          <a:bodyPr>
            <a:prstTxWarp prst="textPlain"/>
          </a:bodyPr>
          <a:lstStyle/>
          <a:p>
            <a:pPr lvl="0" algn="ctr"/>
            <a:r>
              <a:rPr b="1" i="0">
                <a:ln>
                  <a:noFill/>
                </a:ln>
                <a:solidFill>
                  <a:srgbClr val="00BFC9">
                    <a:alpha val="45000"/>
                  </a:srgbClr>
                </a:solidFill>
                <a:latin typeface="Montserrat"/>
              </a:rPr>
              <a:t>5</a:t>
            </a:r>
          </a:p>
        </p:txBody>
      </p:sp>
      <p:sp>
        <p:nvSpPr>
          <p:cNvPr id="202" name="Shape 202"/>
          <p:cNvSpPr/>
          <p:nvPr/>
        </p:nvSpPr>
        <p:spPr>
          <a:xfrm>
            <a:off x="8411549" y="1666550"/>
            <a:ext cx="774324" cy="1088275"/>
          </a:xfrm>
          <a:prstGeom prst="rect">
            <a:avLst/>
          </a:prstGeom>
        </p:spPr>
        <p:txBody>
          <a:bodyPr>
            <a:prstTxWarp prst="textPlain"/>
          </a:bodyPr>
          <a:lstStyle/>
          <a:p>
            <a:pPr lvl="0" algn="ctr"/>
            <a:r>
              <a:rPr b="0" i="0">
                <a:ln>
                  <a:noFill/>
                </a:ln>
                <a:solidFill>
                  <a:srgbClr val="00BFC9">
                    <a:alpha val="45000"/>
                  </a:srgbClr>
                </a:solidFill>
                <a:latin typeface="Abril Fatface"/>
              </a:rPr>
              <a:t>3</a:t>
            </a:r>
          </a:p>
        </p:txBody>
      </p:sp>
      <p:sp>
        <p:nvSpPr>
          <p:cNvPr id="203" name="Shape 203"/>
          <p:cNvSpPr/>
          <p:nvPr/>
        </p:nvSpPr>
        <p:spPr>
          <a:xfrm>
            <a:off x="6567123" y="2997748"/>
            <a:ext cx="844060" cy="905441"/>
          </a:xfrm>
          <a:prstGeom prst="rect">
            <a:avLst/>
          </a:prstGeom>
        </p:spPr>
        <p:txBody>
          <a:bodyPr>
            <a:prstTxWarp prst="textPlain"/>
          </a:bodyPr>
          <a:lstStyle/>
          <a:p>
            <a:pPr lvl="0" algn="ctr"/>
            <a:r>
              <a:rPr b="1" i="0">
                <a:ln>
                  <a:noFill/>
                </a:ln>
                <a:solidFill>
                  <a:srgbClr val="00FFFF">
                    <a:alpha val="13460"/>
                  </a:srgbClr>
                </a:solidFill>
                <a:latin typeface="Montserrat"/>
              </a:rPr>
              <a:t>€</a:t>
            </a:r>
          </a:p>
        </p:txBody>
      </p:sp>
      <p:sp>
        <p:nvSpPr>
          <p:cNvPr id="204" name="Shape 204"/>
          <p:cNvSpPr/>
          <p:nvPr/>
        </p:nvSpPr>
        <p:spPr>
          <a:xfrm>
            <a:off x="7702425" y="944674"/>
            <a:ext cx="692017" cy="889382"/>
          </a:xfrm>
          <a:prstGeom prst="rect">
            <a:avLst/>
          </a:prstGeom>
        </p:spPr>
        <p:txBody>
          <a:bodyPr>
            <a:prstTxWarp prst="textPlain"/>
          </a:bodyPr>
          <a:lstStyle/>
          <a:p>
            <a:pPr lvl="0" algn="ctr"/>
            <a:r>
              <a:rPr b="0" i="0">
                <a:ln>
                  <a:noFill/>
                </a:ln>
                <a:solidFill>
                  <a:srgbClr val="00FFFF">
                    <a:alpha val="13460"/>
                  </a:srgbClr>
                </a:solidFill>
                <a:latin typeface="Abril Fatface"/>
              </a:rPr>
              <a:t>9</a:t>
            </a:r>
          </a:p>
        </p:txBody>
      </p:sp>
      <p:sp>
        <p:nvSpPr>
          <p:cNvPr id="205" name="Shape 205"/>
          <p:cNvSpPr/>
          <p:nvPr/>
        </p:nvSpPr>
        <p:spPr>
          <a:xfrm>
            <a:off x="8482541" y="3571675"/>
            <a:ext cx="432249" cy="668624"/>
          </a:xfrm>
          <a:prstGeom prst="rect">
            <a:avLst/>
          </a:prstGeom>
        </p:spPr>
        <p:txBody>
          <a:bodyPr>
            <a:prstTxWarp prst="textPlain"/>
          </a:bodyPr>
          <a:lstStyle/>
          <a:p>
            <a:pPr lvl="0" algn="ctr"/>
            <a:r>
              <a:rPr b="0" i="0">
                <a:ln>
                  <a:noFill/>
                </a:ln>
                <a:solidFill>
                  <a:srgbClr val="00BFC9">
                    <a:alpha val="45000"/>
                  </a:srgbClr>
                </a:solidFill>
                <a:latin typeface="Abril Fatface"/>
              </a:rPr>
              <a:t>7</a:t>
            </a:r>
          </a:p>
        </p:txBody>
      </p:sp>
      <p:sp>
        <p:nvSpPr>
          <p:cNvPr id="206" name="Shape 206"/>
          <p:cNvSpPr/>
          <p:nvPr/>
        </p:nvSpPr>
        <p:spPr>
          <a:xfrm>
            <a:off x="7956575" y="-147125"/>
            <a:ext cx="968664" cy="1446866"/>
          </a:xfrm>
          <a:prstGeom prst="rect">
            <a:avLst/>
          </a:prstGeom>
        </p:spPr>
        <p:txBody>
          <a:bodyPr>
            <a:prstTxWarp prst="textPlain"/>
          </a:bodyPr>
          <a:lstStyle/>
          <a:p>
            <a:pPr lvl="0" algn="ctr"/>
            <a:r>
              <a:rPr b="1" i="0">
                <a:ln>
                  <a:noFill/>
                </a:ln>
                <a:solidFill>
                  <a:srgbClr val="00BFC9">
                    <a:alpha val="45000"/>
                  </a:srgbClr>
                </a:solidFill>
                <a:latin typeface="Montserrat"/>
              </a:rPr>
              <a:t>$</a:t>
            </a:r>
          </a:p>
        </p:txBody>
      </p:sp>
      <p:sp>
        <p:nvSpPr>
          <p:cNvPr id="207" name="Shape 207"/>
          <p:cNvSpPr/>
          <p:nvPr/>
        </p:nvSpPr>
        <p:spPr>
          <a:xfrm>
            <a:off x="7524777" y="-48672"/>
            <a:ext cx="432249" cy="597585"/>
          </a:xfrm>
          <a:prstGeom prst="rect">
            <a:avLst/>
          </a:prstGeom>
        </p:spPr>
        <p:txBody>
          <a:bodyPr>
            <a:prstTxWarp prst="textPlain"/>
          </a:bodyPr>
          <a:lstStyle/>
          <a:p>
            <a:pPr lvl="0" algn="ctr"/>
            <a:r>
              <a:rPr b="0" i="0">
                <a:ln>
                  <a:noFill/>
                </a:ln>
                <a:solidFill>
                  <a:srgbClr val="00FFFF">
                    <a:alpha val="13460"/>
                  </a:srgbClr>
                </a:solidFill>
                <a:latin typeface="Abril Fatface"/>
              </a:rPr>
              <a:t>£</a:t>
            </a:r>
          </a:p>
        </p:txBody>
      </p:sp>
      <p:sp>
        <p:nvSpPr>
          <p:cNvPr id="208" name="Shape 208"/>
          <p:cNvSpPr/>
          <p:nvPr/>
        </p:nvSpPr>
        <p:spPr>
          <a:xfrm>
            <a:off x="7153450" y="1200149"/>
            <a:ext cx="336025" cy="620550"/>
          </a:xfrm>
          <a:prstGeom prst="rect">
            <a:avLst/>
          </a:prstGeom>
        </p:spPr>
        <p:txBody>
          <a:bodyPr>
            <a:prstTxWarp prst="textPlain"/>
          </a:bodyPr>
          <a:lstStyle/>
          <a:p>
            <a:pPr lvl="0" algn="ctr"/>
            <a:r>
              <a:rPr b="0" i="0">
                <a:ln>
                  <a:noFill/>
                </a:ln>
                <a:solidFill>
                  <a:srgbClr val="00BFC9">
                    <a:alpha val="45000"/>
                  </a:srgbClr>
                </a:solidFill>
                <a:latin typeface="Abril Fatface"/>
              </a:rPr>
              <a:t>1</a:t>
            </a:r>
          </a:p>
        </p:txBody>
      </p:sp>
      <p:sp>
        <p:nvSpPr>
          <p:cNvPr id="209" name="Shape 209"/>
          <p:cNvSpPr/>
          <p:nvPr/>
        </p:nvSpPr>
        <p:spPr>
          <a:xfrm>
            <a:off x="7524775" y="1712999"/>
            <a:ext cx="1106399" cy="1498050"/>
          </a:xfrm>
          <a:prstGeom prst="rect">
            <a:avLst/>
          </a:prstGeom>
        </p:spPr>
        <p:txBody>
          <a:bodyPr>
            <a:prstTxWarp prst="textPlain"/>
          </a:bodyPr>
          <a:lstStyle/>
          <a:p>
            <a:pPr lvl="0" algn="ctr"/>
            <a:r>
              <a:rPr b="1" i="0">
                <a:ln>
                  <a:noFill/>
                </a:ln>
                <a:solidFill>
                  <a:srgbClr val="00FFFF">
                    <a:alpha val="13460"/>
                  </a:srgbClr>
                </a:solidFill>
                <a:latin typeface="Montserrat"/>
              </a:rPr>
              <a:t>8</a:t>
            </a:r>
          </a:p>
        </p:txBody>
      </p:sp>
      <p:sp>
        <p:nvSpPr>
          <p:cNvPr id="210" name="Shape 210"/>
          <p:cNvSpPr/>
          <p:nvPr/>
        </p:nvSpPr>
        <p:spPr>
          <a:xfrm rot="-5400000">
            <a:off x="7167501" y="893428"/>
            <a:ext cx="564599" cy="444900"/>
          </a:xfrm>
          <a:prstGeom prst="rightArrow">
            <a:avLst>
              <a:gd fmla="val 50000" name="adj1"/>
              <a:gd fmla="val 50000" name="adj2"/>
            </a:avLst>
          </a:prstGeom>
          <a:noFill/>
          <a:ln cap="flat" cmpd="sng" w="9525">
            <a:solidFill>
              <a:srgbClr val="00707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11" name="Shape 211"/>
          <p:cNvSpPr/>
          <p:nvPr/>
        </p:nvSpPr>
        <p:spPr>
          <a:xfrm rot="5400000">
            <a:off x="8455975" y="4580950"/>
            <a:ext cx="485399" cy="334799"/>
          </a:xfrm>
          <a:prstGeom prst="rightArrow">
            <a:avLst>
              <a:gd fmla="val 50000" name="adj1"/>
              <a:gd fmla="val 50000" name="adj2"/>
            </a:avLst>
          </a:prstGeom>
          <a:noFill/>
          <a:ln cap="flat" cmpd="sng" w="9525">
            <a:solidFill>
              <a:srgbClr val="00707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12" name="Shape 212"/>
          <p:cNvSpPr/>
          <p:nvPr/>
        </p:nvSpPr>
        <p:spPr>
          <a:xfrm>
            <a:off x="7301600" y="2427892"/>
            <a:ext cx="296397" cy="419653"/>
          </a:xfrm>
          <a:prstGeom prst="rect">
            <a:avLst/>
          </a:prstGeom>
        </p:spPr>
        <p:txBody>
          <a:bodyPr>
            <a:prstTxWarp prst="textPlain"/>
          </a:bodyPr>
          <a:lstStyle/>
          <a:p>
            <a:pPr lvl="0" algn="ctr"/>
            <a:r>
              <a:rPr b="1" i="0">
                <a:ln>
                  <a:noFill/>
                </a:ln>
                <a:solidFill>
                  <a:srgbClr val="6AA84F"/>
                </a:solidFill>
                <a:latin typeface="Montserrat"/>
              </a:rPr>
              <a:t>2</a:t>
            </a:r>
          </a:p>
        </p:txBody>
      </p:sp>
      <p:sp>
        <p:nvSpPr>
          <p:cNvPr id="213" name="Shape 213"/>
          <p:cNvSpPr/>
          <p:nvPr/>
        </p:nvSpPr>
        <p:spPr>
          <a:xfrm>
            <a:off x="8668228" y="988755"/>
            <a:ext cx="354502" cy="423174"/>
          </a:xfrm>
          <a:prstGeom prst="rect">
            <a:avLst/>
          </a:prstGeom>
        </p:spPr>
        <p:txBody>
          <a:bodyPr>
            <a:prstTxWarp prst="textPlain"/>
          </a:bodyPr>
          <a:lstStyle/>
          <a:p>
            <a:pPr lvl="0" algn="ctr"/>
            <a:r>
              <a:rPr b="0" i="0">
                <a:ln>
                  <a:noFill/>
                </a:ln>
                <a:solidFill>
                  <a:srgbClr val="6AA84F"/>
                </a:solidFill>
                <a:latin typeface="Abril Fatface"/>
              </a:rPr>
              <a:t>0</a:t>
            </a:r>
          </a:p>
        </p:txBody>
      </p:sp>
      <p:sp>
        <p:nvSpPr>
          <p:cNvPr id="214" name="Shape 214"/>
          <p:cNvSpPr/>
          <p:nvPr/>
        </p:nvSpPr>
        <p:spPr>
          <a:xfrm>
            <a:off x="8763900" y="3127992"/>
            <a:ext cx="279674" cy="289205"/>
          </a:xfrm>
          <a:prstGeom prst="rect">
            <a:avLst/>
          </a:prstGeom>
        </p:spPr>
        <p:txBody>
          <a:bodyPr>
            <a:prstTxWarp prst="textPlain"/>
          </a:bodyPr>
          <a:lstStyle/>
          <a:p>
            <a:pPr lvl="0" algn="ctr"/>
            <a:r>
              <a:rPr b="1" i="0">
                <a:ln>
                  <a:noFill/>
                </a:ln>
                <a:solidFill>
                  <a:srgbClr val="6AA84F"/>
                </a:solidFill>
                <a:latin typeface="Montserrat"/>
              </a:rPr>
              <a:t>¥</a:t>
            </a:r>
          </a:p>
        </p:txBody>
      </p:sp>
      <p:sp>
        <p:nvSpPr>
          <p:cNvPr id="215" name="Shape 215"/>
          <p:cNvSpPr/>
          <p:nvPr/>
        </p:nvSpPr>
        <p:spPr>
          <a:xfrm>
            <a:off x="7233390" y="1950961"/>
            <a:ext cx="236740" cy="289199"/>
          </a:xfrm>
          <a:prstGeom prst="rect">
            <a:avLst/>
          </a:prstGeom>
        </p:spPr>
        <p:txBody>
          <a:bodyPr>
            <a:prstTxWarp prst="textPlain"/>
          </a:bodyPr>
          <a:lstStyle/>
          <a:p>
            <a:pPr lvl="0" algn="ctr"/>
            <a:r>
              <a:rPr b="0" i="0">
                <a:ln>
                  <a:noFill/>
                </a:ln>
                <a:solidFill>
                  <a:srgbClr val="00FFFF">
                    <a:alpha val="13460"/>
                  </a:srgbClr>
                </a:solidFill>
                <a:latin typeface="Abril Fatface"/>
              </a:rPr>
              <a:t>4</a:t>
            </a:r>
          </a:p>
        </p:txBody>
      </p:sp>
      <p:sp>
        <p:nvSpPr>
          <p:cNvPr id="216" name="Shape 216"/>
          <p:cNvSpPr/>
          <p:nvPr/>
        </p:nvSpPr>
        <p:spPr>
          <a:xfrm>
            <a:off x="6811905" y="-87455"/>
            <a:ext cx="652469" cy="905450"/>
          </a:xfrm>
          <a:prstGeom prst="rect">
            <a:avLst/>
          </a:prstGeom>
        </p:spPr>
        <p:txBody>
          <a:bodyPr>
            <a:prstTxWarp prst="textPlain"/>
          </a:bodyPr>
          <a:lstStyle/>
          <a:p>
            <a:pPr lvl="0" algn="ctr"/>
            <a:r>
              <a:rPr b="1" i="0">
                <a:ln>
                  <a:noFill/>
                </a:ln>
                <a:solidFill>
                  <a:srgbClr val="00FFFF">
                    <a:alpha val="13460"/>
                  </a:srgbClr>
                </a:solidFill>
                <a:latin typeface="Montserrat"/>
              </a:rPr>
              <a:t>6</a:t>
            </a:r>
          </a:p>
        </p:txBody>
      </p:sp>
      <p:sp>
        <p:nvSpPr>
          <p:cNvPr id="217" name="Shape 217"/>
          <p:cNvSpPr/>
          <p:nvPr/>
        </p:nvSpPr>
        <p:spPr>
          <a:xfrm>
            <a:off x="7662626" y="662322"/>
            <a:ext cx="87721" cy="216665"/>
          </a:xfrm>
          <a:prstGeom prst="rect">
            <a:avLst/>
          </a:prstGeom>
        </p:spPr>
        <p:txBody>
          <a:bodyPr>
            <a:prstTxWarp prst="textPlain"/>
          </a:bodyPr>
          <a:lstStyle/>
          <a:p>
            <a:pPr lvl="0" algn="ctr"/>
            <a:r>
              <a:rPr b="1" i="0">
                <a:ln>
                  <a:noFill/>
                </a:ln>
                <a:solidFill>
                  <a:srgbClr val="6AA84F"/>
                </a:solidFill>
                <a:latin typeface="Montserrat"/>
              </a:rPr>
              <a:t>1</a:t>
            </a:r>
          </a:p>
        </p:txBody>
      </p:sp>
      <p:sp>
        <p:nvSpPr>
          <p:cNvPr id="218" name="Shape 218"/>
          <p:cNvSpPr/>
          <p:nvPr/>
        </p:nvSpPr>
        <p:spPr>
          <a:xfrm>
            <a:off x="6992802" y="3859302"/>
            <a:ext cx="164399" cy="225324"/>
          </a:xfrm>
          <a:prstGeom prst="rect">
            <a:avLst/>
          </a:prstGeom>
        </p:spPr>
        <p:txBody>
          <a:bodyPr>
            <a:prstTxWarp prst="textPlain"/>
          </a:bodyPr>
          <a:lstStyle/>
          <a:p>
            <a:pPr lvl="0" algn="ctr"/>
            <a:r>
              <a:rPr b="1" i="0">
                <a:ln>
                  <a:noFill/>
                </a:ln>
                <a:solidFill>
                  <a:srgbClr val="6AA84F"/>
                </a:solidFill>
                <a:latin typeface="Montserrat"/>
              </a:rPr>
              <a:t>4</a:t>
            </a:r>
          </a:p>
        </p:txBody>
      </p:sp>
      <p:sp>
        <p:nvSpPr>
          <p:cNvPr id="219" name="Shape 219"/>
          <p:cNvSpPr/>
          <p:nvPr/>
        </p:nvSpPr>
        <p:spPr>
          <a:xfrm>
            <a:off x="6897399" y="729425"/>
            <a:ext cx="236724" cy="344535"/>
          </a:xfrm>
          <a:prstGeom prst="rect">
            <a:avLst/>
          </a:prstGeom>
        </p:spPr>
        <p:txBody>
          <a:bodyPr>
            <a:prstTxWarp prst="textPlain"/>
          </a:bodyPr>
          <a:lstStyle/>
          <a:p>
            <a:pPr lvl="0" algn="ctr"/>
            <a:r>
              <a:rPr b="0" i="0">
                <a:ln>
                  <a:noFill/>
                </a:ln>
                <a:solidFill>
                  <a:srgbClr val="6AA84F"/>
                </a:solidFill>
                <a:latin typeface="Abril Fatface"/>
              </a:rPr>
              <a:t>5</a:t>
            </a:r>
          </a:p>
        </p:txBody>
      </p:sp>
      <p:sp>
        <p:nvSpPr>
          <p:cNvPr id="220" name="Shape 220"/>
          <p:cNvSpPr/>
          <p:nvPr/>
        </p:nvSpPr>
        <p:spPr>
          <a:xfrm>
            <a:off x="8925942" y="4066262"/>
            <a:ext cx="236725" cy="304233"/>
          </a:xfrm>
          <a:prstGeom prst="rect">
            <a:avLst/>
          </a:prstGeom>
        </p:spPr>
        <p:txBody>
          <a:bodyPr>
            <a:prstTxWarp prst="textPlain"/>
          </a:bodyPr>
          <a:lstStyle/>
          <a:p>
            <a:pPr lvl="0" algn="ctr"/>
            <a:r>
              <a:rPr b="0" i="0">
                <a:ln>
                  <a:noFill/>
                </a:ln>
                <a:solidFill>
                  <a:srgbClr val="6AA84F"/>
                </a:solidFill>
                <a:latin typeface="Abril Fatface"/>
              </a:rPr>
              <a:t>8</a:t>
            </a:r>
          </a:p>
        </p:txBody>
      </p:sp>
      <p:sp>
        <p:nvSpPr>
          <p:cNvPr id="221" name="Shape 221"/>
          <p:cNvSpPr txBox="1"/>
          <p:nvPr>
            <p:ph idx="1" type="body"/>
          </p:nvPr>
        </p:nvSpPr>
        <p:spPr>
          <a:xfrm>
            <a:off x="733425" y="4406300"/>
            <a:ext cx="5915099" cy="519599"/>
          </a:xfrm>
          <a:prstGeom prst="rect">
            <a:avLst/>
          </a:prstGeom>
        </p:spPr>
        <p:txBody>
          <a:bodyPr anchorCtr="0" anchor="t" bIns="91425" lIns="91425" rIns="91425" tIns="91425"/>
          <a:lstStyle>
            <a:lvl1pPr lvl="0">
              <a:spcBef>
                <a:spcPts val="360"/>
              </a:spcBef>
              <a:buSzPct val="100000"/>
              <a:buNone/>
              <a:defRPr sz="1800"/>
            </a:lvl1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222" name="Shape 222"/>
        <p:cNvGrpSpPr/>
        <p:nvPr/>
      </p:nvGrpSpPr>
      <p:grpSpPr>
        <a:xfrm>
          <a:off x="0" y="0"/>
          <a:ext cx="0" cy="0"/>
          <a:chOff x="0" y="0"/>
          <a:chExt cx="0" cy="0"/>
        </a:xfrm>
      </p:grpSpPr>
      <p:sp>
        <p:nvSpPr>
          <p:cNvPr id="223" name="Shape 223"/>
          <p:cNvSpPr/>
          <p:nvPr/>
        </p:nvSpPr>
        <p:spPr>
          <a:xfrm>
            <a:off x="7123399" y="2945300"/>
            <a:ext cx="1604424" cy="2273250"/>
          </a:xfrm>
          <a:prstGeom prst="rect">
            <a:avLst/>
          </a:prstGeom>
        </p:spPr>
        <p:txBody>
          <a:bodyPr>
            <a:prstTxWarp prst="textPlain"/>
          </a:bodyPr>
          <a:lstStyle/>
          <a:p>
            <a:pPr lvl="0" algn="ctr"/>
            <a:r>
              <a:rPr b="1" i="0">
                <a:ln>
                  <a:noFill/>
                </a:ln>
                <a:solidFill>
                  <a:srgbClr val="00BFC9">
                    <a:alpha val="45000"/>
                  </a:srgbClr>
                </a:solidFill>
                <a:latin typeface="Montserrat"/>
              </a:rPr>
              <a:t>5</a:t>
            </a:r>
          </a:p>
        </p:txBody>
      </p:sp>
      <p:sp>
        <p:nvSpPr>
          <p:cNvPr id="224" name="Shape 224"/>
          <p:cNvSpPr/>
          <p:nvPr/>
        </p:nvSpPr>
        <p:spPr>
          <a:xfrm>
            <a:off x="8411549" y="1666550"/>
            <a:ext cx="774324" cy="1088275"/>
          </a:xfrm>
          <a:prstGeom prst="rect">
            <a:avLst/>
          </a:prstGeom>
        </p:spPr>
        <p:txBody>
          <a:bodyPr>
            <a:prstTxWarp prst="textPlain"/>
          </a:bodyPr>
          <a:lstStyle/>
          <a:p>
            <a:pPr lvl="0" algn="ctr"/>
            <a:r>
              <a:rPr b="0" i="0">
                <a:ln>
                  <a:noFill/>
                </a:ln>
                <a:solidFill>
                  <a:srgbClr val="00BFC9">
                    <a:alpha val="45000"/>
                  </a:srgbClr>
                </a:solidFill>
                <a:latin typeface="Abril Fatface"/>
              </a:rPr>
              <a:t>3</a:t>
            </a:r>
          </a:p>
        </p:txBody>
      </p:sp>
      <p:sp>
        <p:nvSpPr>
          <p:cNvPr id="225" name="Shape 225"/>
          <p:cNvSpPr/>
          <p:nvPr/>
        </p:nvSpPr>
        <p:spPr>
          <a:xfrm>
            <a:off x="6567123" y="2997748"/>
            <a:ext cx="844060" cy="905441"/>
          </a:xfrm>
          <a:prstGeom prst="rect">
            <a:avLst/>
          </a:prstGeom>
        </p:spPr>
        <p:txBody>
          <a:bodyPr>
            <a:prstTxWarp prst="textPlain"/>
          </a:bodyPr>
          <a:lstStyle/>
          <a:p>
            <a:pPr lvl="0" algn="ctr"/>
            <a:r>
              <a:rPr b="1" i="0">
                <a:ln>
                  <a:noFill/>
                </a:ln>
                <a:solidFill>
                  <a:srgbClr val="00FFFF">
                    <a:alpha val="13460"/>
                  </a:srgbClr>
                </a:solidFill>
                <a:latin typeface="Montserrat"/>
              </a:rPr>
              <a:t>€</a:t>
            </a:r>
          </a:p>
        </p:txBody>
      </p:sp>
      <p:sp>
        <p:nvSpPr>
          <p:cNvPr id="226" name="Shape 226"/>
          <p:cNvSpPr/>
          <p:nvPr/>
        </p:nvSpPr>
        <p:spPr>
          <a:xfrm>
            <a:off x="7702425" y="944674"/>
            <a:ext cx="692017" cy="889382"/>
          </a:xfrm>
          <a:prstGeom prst="rect">
            <a:avLst/>
          </a:prstGeom>
        </p:spPr>
        <p:txBody>
          <a:bodyPr>
            <a:prstTxWarp prst="textPlain"/>
          </a:bodyPr>
          <a:lstStyle/>
          <a:p>
            <a:pPr lvl="0" algn="ctr"/>
            <a:r>
              <a:rPr b="0" i="0">
                <a:ln>
                  <a:noFill/>
                </a:ln>
                <a:solidFill>
                  <a:srgbClr val="00FFFF">
                    <a:alpha val="13460"/>
                  </a:srgbClr>
                </a:solidFill>
                <a:latin typeface="Abril Fatface"/>
              </a:rPr>
              <a:t>9</a:t>
            </a:r>
          </a:p>
        </p:txBody>
      </p:sp>
      <p:sp>
        <p:nvSpPr>
          <p:cNvPr id="227" name="Shape 227"/>
          <p:cNvSpPr/>
          <p:nvPr/>
        </p:nvSpPr>
        <p:spPr>
          <a:xfrm>
            <a:off x="8482541" y="3571675"/>
            <a:ext cx="432249" cy="668624"/>
          </a:xfrm>
          <a:prstGeom prst="rect">
            <a:avLst/>
          </a:prstGeom>
        </p:spPr>
        <p:txBody>
          <a:bodyPr>
            <a:prstTxWarp prst="textPlain"/>
          </a:bodyPr>
          <a:lstStyle/>
          <a:p>
            <a:pPr lvl="0" algn="ctr"/>
            <a:r>
              <a:rPr b="0" i="0">
                <a:ln>
                  <a:noFill/>
                </a:ln>
                <a:solidFill>
                  <a:srgbClr val="00BFC9">
                    <a:alpha val="45000"/>
                  </a:srgbClr>
                </a:solidFill>
                <a:latin typeface="Abril Fatface"/>
              </a:rPr>
              <a:t>7</a:t>
            </a:r>
          </a:p>
        </p:txBody>
      </p:sp>
      <p:sp>
        <p:nvSpPr>
          <p:cNvPr id="228" name="Shape 228"/>
          <p:cNvSpPr/>
          <p:nvPr/>
        </p:nvSpPr>
        <p:spPr>
          <a:xfrm>
            <a:off x="7956575" y="-147125"/>
            <a:ext cx="968664" cy="1446866"/>
          </a:xfrm>
          <a:prstGeom prst="rect">
            <a:avLst/>
          </a:prstGeom>
        </p:spPr>
        <p:txBody>
          <a:bodyPr>
            <a:prstTxWarp prst="textPlain"/>
          </a:bodyPr>
          <a:lstStyle/>
          <a:p>
            <a:pPr lvl="0" algn="ctr"/>
            <a:r>
              <a:rPr b="1" i="0">
                <a:ln>
                  <a:noFill/>
                </a:ln>
                <a:solidFill>
                  <a:srgbClr val="00BFC9">
                    <a:alpha val="45000"/>
                  </a:srgbClr>
                </a:solidFill>
                <a:latin typeface="Montserrat"/>
              </a:rPr>
              <a:t>$</a:t>
            </a:r>
          </a:p>
        </p:txBody>
      </p:sp>
      <p:sp>
        <p:nvSpPr>
          <p:cNvPr id="229" name="Shape 229"/>
          <p:cNvSpPr/>
          <p:nvPr/>
        </p:nvSpPr>
        <p:spPr>
          <a:xfrm>
            <a:off x="7524777" y="-48672"/>
            <a:ext cx="432249" cy="597585"/>
          </a:xfrm>
          <a:prstGeom prst="rect">
            <a:avLst/>
          </a:prstGeom>
        </p:spPr>
        <p:txBody>
          <a:bodyPr>
            <a:prstTxWarp prst="textPlain"/>
          </a:bodyPr>
          <a:lstStyle/>
          <a:p>
            <a:pPr lvl="0" algn="ctr"/>
            <a:r>
              <a:rPr b="0" i="0">
                <a:ln>
                  <a:noFill/>
                </a:ln>
                <a:solidFill>
                  <a:srgbClr val="00FFFF">
                    <a:alpha val="13460"/>
                  </a:srgbClr>
                </a:solidFill>
                <a:latin typeface="Abril Fatface"/>
              </a:rPr>
              <a:t>£</a:t>
            </a:r>
          </a:p>
        </p:txBody>
      </p:sp>
      <p:sp>
        <p:nvSpPr>
          <p:cNvPr id="230" name="Shape 230"/>
          <p:cNvSpPr/>
          <p:nvPr/>
        </p:nvSpPr>
        <p:spPr>
          <a:xfrm>
            <a:off x="7153450" y="1200149"/>
            <a:ext cx="336025" cy="620550"/>
          </a:xfrm>
          <a:prstGeom prst="rect">
            <a:avLst/>
          </a:prstGeom>
        </p:spPr>
        <p:txBody>
          <a:bodyPr>
            <a:prstTxWarp prst="textPlain"/>
          </a:bodyPr>
          <a:lstStyle/>
          <a:p>
            <a:pPr lvl="0" algn="ctr"/>
            <a:r>
              <a:rPr b="0" i="0">
                <a:ln>
                  <a:noFill/>
                </a:ln>
                <a:solidFill>
                  <a:srgbClr val="00BFC9">
                    <a:alpha val="45000"/>
                  </a:srgbClr>
                </a:solidFill>
                <a:latin typeface="Abril Fatface"/>
              </a:rPr>
              <a:t>1</a:t>
            </a:r>
          </a:p>
        </p:txBody>
      </p:sp>
      <p:sp>
        <p:nvSpPr>
          <p:cNvPr id="231" name="Shape 231"/>
          <p:cNvSpPr/>
          <p:nvPr/>
        </p:nvSpPr>
        <p:spPr>
          <a:xfrm>
            <a:off x="7524775" y="1712999"/>
            <a:ext cx="1106399" cy="1498050"/>
          </a:xfrm>
          <a:prstGeom prst="rect">
            <a:avLst/>
          </a:prstGeom>
        </p:spPr>
        <p:txBody>
          <a:bodyPr>
            <a:prstTxWarp prst="textPlain"/>
          </a:bodyPr>
          <a:lstStyle/>
          <a:p>
            <a:pPr lvl="0" algn="ctr"/>
            <a:r>
              <a:rPr b="1" i="0">
                <a:ln>
                  <a:noFill/>
                </a:ln>
                <a:solidFill>
                  <a:srgbClr val="00FFFF">
                    <a:alpha val="13460"/>
                  </a:srgbClr>
                </a:solidFill>
                <a:latin typeface="Montserrat"/>
              </a:rPr>
              <a:t>8</a:t>
            </a:r>
          </a:p>
        </p:txBody>
      </p:sp>
      <p:sp>
        <p:nvSpPr>
          <p:cNvPr id="232" name="Shape 232"/>
          <p:cNvSpPr/>
          <p:nvPr/>
        </p:nvSpPr>
        <p:spPr>
          <a:xfrm rot="-5400000">
            <a:off x="7167501" y="893428"/>
            <a:ext cx="564599" cy="444900"/>
          </a:xfrm>
          <a:prstGeom prst="rightArrow">
            <a:avLst>
              <a:gd fmla="val 50000" name="adj1"/>
              <a:gd fmla="val 50000" name="adj2"/>
            </a:avLst>
          </a:prstGeom>
          <a:noFill/>
          <a:ln cap="flat" cmpd="sng" w="9525">
            <a:solidFill>
              <a:srgbClr val="00707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33" name="Shape 233"/>
          <p:cNvSpPr/>
          <p:nvPr/>
        </p:nvSpPr>
        <p:spPr>
          <a:xfrm rot="5400000">
            <a:off x="8455975" y="4580950"/>
            <a:ext cx="485399" cy="334799"/>
          </a:xfrm>
          <a:prstGeom prst="rightArrow">
            <a:avLst>
              <a:gd fmla="val 50000" name="adj1"/>
              <a:gd fmla="val 50000" name="adj2"/>
            </a:avLst>
          </a:prstGeom>
          <a:noFill/>
          <a:ln cap="flat" cmpd="sng" w="9525">
            <a:solidFill>
              <a:srgbClr val="00707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34" name="Shape 234"/>
          <p:cNvSpPr/>
          <p:nvPr/>
        </p:nvSpPr>
        <p:spPr>
          <a:xfrm>
            <a:off x="7301600" y="2427892"/>
            <a:ext cx="296397" cy="419653"/>
          </a:xfrm>
          <a:prstGeom prst="rect">
            <a:avLst/>
          </a:prstGeom>
        </p:spPr>
        <p:txBody>
          <a:bodyPr>
            <a:prstTxWarp prst="textPlain"/>
          </a:bodyPr>
          <a:lstStyle/>
          <a:p>
            <a:pPr lvl="0" algn="ctr"/>
            <a:r>
              <a:rPr b="1" i="0">
                <a:ln>
                  <a:noFill/>
                </a:ln>
                <a:solidFill>
                  <a:srgbClr val="6AA84F"/>
                </a:solidFill>
                <a:latin typeface="Montserrat"/>
              </a:rPr>
              <a:t>2</a:t>
            </a:r>
          </a:p>
        </p:txBody>
      </p:sp>
      <p:sp>
        <p:nvSpPr>
          <p:cNvPr id="235" name="Shape 235"/>
          <p:cNvSpPr/>
          <p:nvPr/>
        </p:nvSpPr>
        <p:spPr>
          <a:xfrm>
            <a:off x="8668228" y="988755"/>
            <a:ext cx="354502" cy="423174"/>
          </a:xfrm>
          <a:prstGeom prst="rect">
            <a:avLst/>
          </a:prstGeom>
        </p:spPr>
        <p:txBody>
          <a:bodyPr>
            <a:prstTxWarp prst="textPlain"/>
          </a:bodyPr>
          <a:lstStyle/>
          <a:p>
            <a:pPr lvl="0" algn="ctr"/>
            <a:r>
              <a:rPr b="0" i="0">
                <a:ln>
                  <a:noFill/>
                </a:ln>
                <a:solidFill>
                  <a:srgbClr val="6AA84F"/>
                </a:solidFill>
                <a:latin typeface="Abril Fatface"/>
              </a:rPr>
              <a:t>0</a:t>
            </a:r>
          </a:p>
        </p:txBody>
      </p:sp>
      <p:sp>
        <p:nvSpPr>
          <p:cNvPr id="236" name="Shape 236"/>
          <p:cNvSpPr/>
          <p:nvPr/>
        </p:nvSpPr>
        <p:spPr>
          <a:xfrm>
            <a:off x="8763900" y="3127992"/>
            <a:ext cx="279674" cy="289205"/>
          </a:xfrm>
          <a:prstGeom prst="rect">
            <a:avLst/>
          </a:prstGeom>
        </p:spPr>
        <p:txBody>
          <a:bodyPr>
            <a:prstTxWarp prst="textPlain"/>
          </a:bodyPr>
          <a:lstStyle/>
          <a:p>
            <a:pPr lvl="0" algn="ctr"/>
            <a:r>
              <a:rPr b="1" i="0">
                <a:ln>
                  <a:noFill/>
                </a:ln>
                <a:solidFill>
                  <a:srgbClr val="6AA84F"/>
                </a:solidFill>
                <a:latin typeface="Montserrat"/>
              </a:rPr>
              <a:t>¥</a:t>
            </a:r>
          </a:p>
        </p:txBody>
      </p:sp>
      <p:sp>
        <p:nvSpPr>
          <p:cNvPr id="237" name="Shape 237"/>
          <p:cNvSpPr/>
          <p:nvPr/>
        </p:nvSpPr>
        <p:spPr>
          <a:xfrm>
            <a:off x="7233390" y="1950961"/>
            <a:ext cx="236740" cy="289199"/>
          </a:xfrm>
          <a:prstGeom prst="rect">
            <a:avLst/>
          </a:prstGeom>
        </p:spPr>
        <p:txBody>
          <a:bodyPr>
            <a:prstTxWarp prst="textPlain"/>
          </a:bodyPr>
          <a:lstStyle/>
          <a:p>
            <a:pPr lvl="0" algn="ctr"/>
            <a:r>
              <a:rPr b="0" i="0">
                <a:ln>
                  <a:noFill/>
                </a:ln>
                <a:solidFill>
                  <a:srgbClr val="00FFFF">
                    <a:alpha val="13460"/>
                  </a:srgbClr>
                </a:solidFill>
                <a:latin typeface="Abril Fatface"/>
              </a:rPr>
              <a:t>4</a:t>
            </a:r>
          </a:p>
        </p:txBody>
      </p:sp>
      <p:sp>
        <p:nvSpPr>
          <p:cNvPr id="238" name="Shape 238"/>
          <p:cNvSpPr/>
          <p:nvPr/>
        </p:nvSpPr>
        <p:spPr>
          <a:xfrm>
            <a:off x="6811905" y="-87455"/>
            <a:ext cx="652469" cy="905450"/>
          </a:xfrm>
          <a:prstGeom prst="rect">
            <a:avLst/>
          </a:prstGeom>
        </p:spPr>
        <p:txBody>
          <a:bodyPr>
            <a:prstTxWarp prst="textPlain"/>
          </a:bodyPr>
          <a:lstStyle/>
          <a:p>
            <a:pPr lvl="0" algn="ctr"/>
            <a:r>
              <a:rPr b="1" i="0">
                <a:ln>
                  <a:noFill/>
                </a:ln>
                <a:solidFill>
                  <a:srgbClr val="00FFFF">
                    <a:alpha val="13460"/>
                  </a:srgbClr>
                </a:solidFill>
                <a:latin typeface="Montserrat"/>
              </a:rPr>
              <a:t>6</a:t>
            </a:r>
          </a:p>
        </p:txBody>
      </p:sp>
      <p:sp>
        <p:nvSpPr>
          <p:cNvPr id="239" name="Shape 239"/>
          <p:cNvSpPr/>
          <p:nvPr/>
        </p:nvSpPr>
        <p:spPr>
          <a:xfrm>
            <a:off x="7662626" y="662322"/>
            <a:ext cx="87721" cy="216665"/>
          </a:xfrm>
          <a:prstGeom prst="rect">
            <a:avLst/>
          </a:prstGeom>
        </p:spPr>
        <p:txBody>
          <a:bodyPr>
            <a:prstTxWarp prst="textPlain"/>
          </a:bodyPr>
          <a:lstStyle/>
          <a:p>
            <a:pPr lvl="0" algn="ctr"/>
            <a:r>
              <a:rPr b="1" i="0">
                <a:ln>
                  <a:noFill/>
                </a:ln>
                <a:solidFill>
                  <a:srgbClr val="6AA84F"/>
                </a:solidFill>
                <a:latin typeface="Montserrat"/>
              </a:rPr>
              <a:t>1</a:t>
            </a:r>
          </a:p>
        </p:txBody>
      </p:sp>
      <p:sp>
        <p:nvSpPr>
          <p:cNvPr id="240" name="Shape 240"/>
          <p:cNvSpPr/>
          <p:nvPr/>
        </p:nvSpPr>
        <p:spPr>
          <a:xfrm>
            <a:off x="6992802" y="3859302"/>
            <a:ext cx="164399" cy="225324"/>
          </a:xfrm>
          <a:prstGeom prst="rect">
            <a:avLst/>
          </a:prstGeom>
        </p:spPr>
        <p:txBody>
          <a:bodyPr>
            <a:prstTxWarp prst="textPlain"/>
          </a:bodyPr>
          <a:lstStyle/>
          <a:p>
            <a:pPr lvl="0" algn="ctr"/>
            <a:r>
              <a:rPr b="1" i="0">
                <a:ln>
                  <a:noFill/>
                </a:ln>
                <a:solidFill>
                  <a:srgbClr val="6AA84F"/>
                </a:solidFill>
                <a:latin typeface="Montserrat"/>
              </a:rPr>
              <a:t>4</a:t>
            </a:r>
          </a:p>
        </p:txBody>
      </p:sp>
      <p:sp>
        <p:nvSpPr>
          <p:cNvPr id="241" name="Shape 241"/>
          <p:cNvSpPr/>
          <p:nvPr/>
        </p:nvSpPr>
        <p:spPr>
          <a:xfrm>
            <a:off x="6897399" y="729425"/>
            <a:ext cx="236724" cy="344535"/>
          </a:xfrm>
          <a:prstGeom prst="rect">
            <a:avLst/>
          </a:prstGeom>
        </p:spPr>
        <p:txBody>
          <a:bodyPr>
            <a:prstTxWarp prst="textPlain"/>
          </a:bodyPr>
          <a:lstStyle/>
          <a:p>
            <a:pPr lvl="0" algn="ctr"/>
            <a:r>
              <a:rPr b="0" i="0">
                <a:ln>
                  <a:noFill/>
                </a:ln>
                <a:solidFill>
                  <a:srgbClr val="6AA84F"/>
                </a:solidFill>
                <a:latin typeface="Abril Fatface"/>
              </a:rPr>
              <a:t>5</a:t>
            </a:r>
          </a:p>
        </p:txBody>
      </p:sp>
      <p:sp>
        <p:nvSpPr>
          <p:cNvPr id="242" name="Shape 242"/>
          <p:cNvSpPr/>
          <p:nvPr/>
        </p:nvSpPr>
        <p:spPr>
          <a:xfrm>
            <a:off x="8925942" y="4066262"/>
            <a:ext cx="236725" cy="304233"/>
          </a:xfrm>
          <a:prstGeom prst="rect">
            <a:avLst/>
          </a:prstGeom>
        </p:spPr>
        <p:txBody>
          <a:bodyPr>
            <a:prstTxWarp prst="textPlain"/>
          </a:bodyPr>
          <a:lstStyle/>
          <a:p>
            <a:pPr lvl="0" algn="ctr"/>
            <a:r>
              <a:rPr b="0" i="0">
                <a:ln>
                  <a:noFill/>
                </a:ln>
                <a:solidFill>
                  <a:srgbClr val="6AA84F"/>
                </a:solidFill>
                <a:latin typeface="Abril Fatface"/>
              </a:rPr>
              <a:t>8</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mpletely blank">
    <p:spTree>
      <p:nvGrpSpPr>
        <p:cNvPr id="243" name="Shape 243"/>
        <p:cNvGrpSpPr/>
        <p:nvPr/>
      </p:nvGrpSpPr>
      <p:grpSpPr>
        <a:xfrm>
          <a:off x="0" y="0"/>
          <a:ext cx="0" cy="0"/>
          <a:chOff x="0" y="0"/>
          <a:chExt cx="0" cy="0"/>
        </a:xfrm>
      </p:grpSpPr>
    </p:spTree>
  </p:cSld>
  <p:clrMapOvr>
    <a:masterClrMapping/>
  </p:clrMapOvr>
</p:sldLayout>
</file>

<file path=ppt/slideMasters/_rels/slideMaster.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4046"/>
        </a:solidFill>
      </p:bgPr>
    </p:bg>
    <p:spTree>
      <p:nvGrpSpPr>
        <p:cNvPr id="5" name="Shape 5"/>
        <p:cNvGrpSpPr/>
        <p:nvPr/>
      </p:nvGrpSpPr>
      <p:grpSpPr>
        <a:xfrm>
          <a:off x="0" y="0"/>
          <a:ext cx="0" cy="0"/>
          <a:chOff x="0" y="0"/>
          <a:chExt cx="0" cy="0"/>
        </a:xfrm>
      </p:grpSpPr>
      <p:grpSp>
        <p:nvGrpSpPr>
          <p:cNvPr id="6" name="Shape 6"/>
          <p:cNvGrpSpPr/>
          <p:nvPr/>
        </p:nvGrpSpPr>
        <p:grpSpPr>
          <a:xfrm>
            <a:off x="825797" y="-750"/>
            <a:ext cx="7486404" cy="5145000"/>
            <a:chOff x="825797" y="-750"/>
            <a:chExt cx="7486404" cy="5145000"/>
          </a:xfrm>
        </p:grpSpPr>
        <p:cxnSp>
          <p:nvCxnSpPr>
            <p:cNvPr id="7" name="Shape 7"/>
            <p:cNvCxnSpPr/>
            <p:nvPr/>
          </p:nvCxnSpPr>
          <p:spPr>
            <a:xfrm>
              <a:off x="825797" y="-750"/>
              <a:ext cx="0" cy="5145000"/>
            </a:xfrm>
            <a:prstGeom prst="straightConnector1">
              <a:avLst/>
            </a:prstGeom>
            <a:noFill/>
            <a:ln cap="flat" cmpd="sng" w="9525">
              <a:solidFill>
                <a:srgbClr val="005C65"/>
              </a:solidFill>
              <a:prstDash val="dot"/>
              <a:round/>
              <a:headEnd len="lg" w="lg" type="none"/>
              <a:tailEnd len="lg" w="lg" type="none"/>
            </a:ln>
          </p:spPr>
        </p:cxnSp>
        <p:cxnSp>
          <p:nvCxnSpPr>
            <p:cNvPr id="8" name="Shape 8"/>
            <p:cNvCxnSpPr/>
            <p:nvPr/>
          </p:nvCxnSpPr>
          <p:spPr>
            <a:xfrm>
              <a:off x="1657620" y="-750"/>
              <a:ext cx="0" cy="5145000"/>
            </a:xfrm>
            <a:prstGeom prst="straightConnector1">
              <a:avLst/>
            </a:prstGeom>
            <a:noFill/>
            <a:ln cap="flat" cmpd="sng" w="9525">
              <a:solidFill>
                <a:srgbClr val="005C65"/>
              </a:solidFill>
              <a:prstDash val="dot"/>
              <a:round/>
              <a:headEnd len="lg" w="lg" type="none"/>
              <a:tailEnd len="lg" w="lg" type="none"/>
            </a:ln>
          </p:spPr>
        </p:cxnSp>
        <p:cxnSp>
          <p:nvCxnSpPr>
            <p:cNvPr id="9" name="Shape 9"/>
            <p:cNvCxnSpPr/>
            <p:nvPr/>
          </p:nvCxnSpPr>
          <p:spPr>
            <a:xfrm>
              <a:off x="2489443" y="-750"/>
              <a:ext cx="0" cy="5145000"/>
            </a:xfrm>
            <a:prstGeom prst="straightConnector1">
              <a:avLst/>
            </a:prstGeom>
            <a:noFill/>
            <a:ln cap="flat" cmpd="sng" w="9525">
              <a:solidFill>
                <a:srgbClr val="005C65"/>
              </a:solidFill>
              <a:prstDash val="dot"/>
              <a:round/>
              <a:headEnd len="lg" w="lg" type="none"/>
              <a:tailEnd len="lg" w="lg" type="none"/>
            </a:ln>
          </p:spPr>
        </p:cxnSp>
        <p:cxnSp>
          <p:nvCxnSpPr>
            <p:cNvPr id="10" name="Shape 10"/>
            <p:cNvCxnSpPr/>
            <p:nvPr/>
          </p:nvCxnSpPr>
          <p:spPr>
            <a:xfrm>
              <a:off x="8312202" y="-750"/>
              <a:ext cx="0" cy="5145000"/>
            </a:xfrm>
            <a:prstGeom prst="straightConnector1">
              <a:avLst/>
            </a:prstGeom>
            <a:noFill/>
            <a:ln cap="flat" cmpd="sng" w="9525">
              <a:solidFill>
                <a:srgbClr val="005C65"/>
              </a:solidFill>
              <a:prstDash val="dot"/>
              <a:round/>
              <a:headEnd len="lg" w="lg" type="none"/>
              <a:tailEnd len="lg" w="lg" type="none"/>
            </a:ln>
          </p:spPr>
        </p:cxnSp>
        <p:cxnSp>
          <p:nvCxnSpPr>
            <p:cNvPr id="11" name="Shape 11"/>
            <p:cNvCxnSpPr/>
            <p:nvPr/>
          </p:nvCxnSpPr>
          <p:spPr>
            <a:xfrm>
              <a:off x="7480379" y="-750"/>
              <a:ext cx="0" cy="5145000"/>
            </a:xfrm>
            <a:prstGeom prst="straightConnector1">
              <a:avLst/>
            </a:prstGeom>
            <a:noFill/>
            <a:ln cap="flat" cmpd="sng" w="9525">
              <a:solidFill>
                <a:srgbClr val="005C65"/>
              </a:solidFill>
              <a:prstDash val="dot"/>
              <a:round/>
              <a:headEnd len="lg" w="lg" type="none"/>
              <a:tailEnd len="lg" w="lg" type="none"/>
            </a:ln>
          </p:spPr>
        </p:cxnSp>
        <p:cxnSp>
          <p:nvCxnSpPr>
            <p:cNvPr id="12" name="Shape 12"/>
            <p:cNvCxnSpPr/>
            <p:nvPr/>
          </p:nvCxnSpPr>
          <p:spPr>
            <a:xfrm>
              <a:off x="6648557" y="-750"/>
              <a:ext cx="0" cy="5145000"/>
            </a:xfrm>
            <a:prstGeom prst="straightConnector1">
              <a:avLst/>
            </a:prstGeom>
            <a:noFill/>
            <a:ln cap="flat" cmpd="sng" w="9525">
              <a:solidFill>
                <a:srgbClr val="005C65"/>
              </a:solidFill>
              <a:prstDash val="dot"/>
              <a:round/>
              <a:headEnd len="lg" w="lg" type="none"/>
              <a:tailEnd len="lg" w="lg" type="none"/>
            </a:ln>
          </p:spPr>
        </p:cxnSp>
        <p:cxnSp>
          <p:nvCxnSpPr>
            <p:cNvPr id="13" name="Shape 13"/>
            <p:cNvCxnSpPr/>
            <p:nvPr/>
          </p:nvCxnSpPr>
          <p:spPr>
            <a:xfrm>
              <a:off x="5816733" y="-750"/>
              <a:ext cx="0" cy="5145000"/>
            </a:xfrm>
            <a:prstGeom prst="straightConnector1">
              <a:avLst/>
            </a:prstGeom>
            <a:noFill/>
            <a:ln cap="flat" cmpd="sng" w="9525">
              <a:solidFill>
                <a:srgbClr val="005C65"/>
              </a:solidFill>
              <a:prstDash val="dot"/>
              <a:round/>
              <a:headEnd len="lg" w="lg" type="none"/>
              <a:tailEnd len="lg" w="lg" type="none"/>
            </a:ln>
          </p:spPr>
        </p:cxnSp>
        <p:cxnSp>
          <p:nvCxnSpPr>
            <p:cNvPr id="14" name="Shape 14"/>
            <p:cNvCxnSpPr/>
            <p:nvPr/>
          </p:nvCxnSpPr>
          <p:spPr>
            <a:xfrm>
              <a:off x="4984911" y="-750"/>
              <a:ext cx="0" cy="5145000"/>
            </a:xfrm>
            <a:prstGeom prst="straightConnector1">
              <a:avLst/>
            </a:prstGeom>
            <a:noFill/>
            <a:ln cap="flat" cmpd="sng" w="9525">
              <a:solidFill>
                <a:srgbClr val="005C65"/>
              </a:solidFill>
              <a:prstDash val="dot"/>
              <a:round/>
              <a:headEnd len="lg" w="lg" type="none"/>
              <a:tailEnd len="lg" w="lg" type="none"/>
            </a:ln>
          </p:spPr>
        </p:cxnSp>
        <p:cxnSp>
          <p:nvCxnSpPr>
            <p:cNvPr id="15" name="Shape 15"/>
            <p:cNvCxnSpPr/>
            <p:nvPr/>
          </p:nvCxnSpPr>
          <p:spPr>
            <a:xfrm>
              <a:off x="4153088" y="-750"/>
              <a:ext cx="0" cy="5145000"/>
            </a:xfrm>
            <a:prstGeom prst="straightConnector1">
              <a:avLst/>
            </a:prstGeom>
            <a:noFill/>
            <a:ln cap="flat" cmpd="sng" w="9525">
              <a:solidFill>
                <a:srgbClr val="005C65"/>
              </a:solidFill>
              <a:prstDash val="dot"/>
              <a:round/>
              <a:headEnd len="lg" w="lg" type="none"/>
              <a:tailEnd len="lg" w="lg" type="none"/>
            </a:ln>
          </p:spPr>
        </p:cxnSp>
        <p:cxnSp>
          <p:nvCxnSpPr>
            <p:cNvPr id="16" name="Shape 16"/>
            <p:cNvCxnSpPr/>
            <p:nvPr/>
          </p:nvCxnSpPr>
          <p:spPr>
            <a:xfrm>
              <a:off x="3321266" y="-750"/>
              <a:ext cx="0" cy="5145000"/>
            </a:xfrm>
            <a:prstGeom prst="straightConnector1">
              <a:avLst/>
            </a:prstGeom>
            <a:noFill/>
            <a:ln cap="flat" cmpd="sng" w="9525">
              <a:solidFill>
                <a:srgbClr val="005C65"/>
              </a:solidFill>
              <a:prstDash val="dot"/>
              <a:round/>
              <a:headEnd len="lg" w="lg" type="none"/>
              <a:tailEnd len="lg" w="lg" type="none"/>
            </a:ln>
          </p:spPr>
        </p:cxnSp>
      </p:grpSp>
      <p:sp>
        <p:nvSpPr>
          <p:cNvPr id="17" name="Shape 17"/>
          <p:cNvSpPr txBox="1"/>
          <p:nvPr>
            <p:ph type="title"/>
          </p:nvPr>
        </p:nvSpPr>
        <p:spPr>
          <a:xfrm>
            <a:off x="735875" y="780900"/>
            <a:ext cx="5917199" cy="697500"/>
          </a:xfrm>
          <a:prstGeom prst="rect">
            <a:avLst/>
          </a:prstGeom>
          <a:noFill/>
          <a:ln>
            <a:noFill/>
          </a:ln>
        </p:spPr>
        <p:txBody>
          <a:bodyPr anchorCtr="0" anchor="b" bIns="91425" lIns="91425" rIns="91425" tIns="91425"/>
          <a:lstStyle>
            <a:lvl1pPr lvl="0">
              <a:spcBef>
                <a:spcPts val="0"/>
              </a:spcBef>
              <a:buClr>
                <a:srgbClr val="6AA84F"/>
              </a:buClr>
              <a:buSzPct val="100000"/>
              <a:buFont typeface="Montserrat"/>
              <a:buNone/>
              <a:defRPr b="1" sz="2400">
                <a:solidFill>
                  <a:srgbClr val="6AA84F"/>
                </a:solidFill>
                <a:latin typeface="Montserrat"/>
                <a:ea typeface="Montserrat"/>
                <a:cs typeface="Montserrat"/>
                <a:sym typeface="Montserrat"/>
              </a:defRPr>
            </a:lvl1pPr>
            <a:lvl2pPr lvl="1">
              <a:spcBef>
                <a:spcPts val="0"/>
              </a:spcBef>
              <a:buClr>
                <a:srgbClr val="6AA84F"/>
              </a:buClr>
              <a:buSzPct val="100000"/>
              <a:buFont typeface="Montserrat"/>
              <a:buNone/>
              <a:defRPr b="1" sz="2400">
                <a:solidFill>
                  <a:srgbClr val="6AA84F"/>
                </a:solidFill>
                <a:latin typeface="Montserrat"/>
                <a:ea typeface="Montserrat"/>
                <a:cs typeface="Montserrat"/>
                <a:sym typeface="Montserrat"/>
              </a:defRPr>
            </a:lvl2pPr>
            <a:lvl3pPr lvl="2">
              <a:spcBef>
                <a:spcPts val="0"/>
              </a:spcBef>
              <a:buClr>
                <a:srgbClr val="6AA84F"/>
              </a:buClr>
              <a:buSzPct val="100000"/>
              <a:buFont typeface="Montserrat"/>
              <a:buNone/>
              <a:defRPr b="1" sz="2400">
                <a:solidFill>
                  <a:srgbClr val="6AA84F"/>
                </a:solidFill>
                <a:latin typeface="Montserrat"/>
                <a:ea typeface="Montserrat"/>
                <a:cs typeface="Montserrat"/>
                <a:sym typeface="Montserrat"/>
              </a:defRPr>
            </a:lvl3pPr>
            <a:lvl4pPr lvl="3">
              <a:spcBef>
                <a:spcPts val="0"/>
              </a:spcBef>
              <a:buClr>
                <a:srgbClr val="6AA84F"/>
              </a:buClr>
              <a:buSzPct val="100000"/>
              <a:buFont typeface="Montserrat"/>
              <a:buNone/>
              <a:defRPr b="1" sz="2400">
                <a:solidFill>
                  <a:srgbClr val="6AA84F"/>
                </a:solidFill>
                <a:latin typeface="Montserrat"/>
                <a:ea typeface="Montserrat"/>
                <a:cs typeface="Montserrat"/>
                <a:sym typeface="Montserrat"/>
              </a:defRPr>
            </a:lvl4pPr>
            <a:lvl5pPr lvl="4">
              <a:spcBef>
                <a:spcPts val="0"/>
              </a:spcBef>
              <a:buClr>
                <a:srgbClr val="6AA84F"/>
              </a:buClr>
              <a:buSzPct val="100000"/>
              <a:buFont typeface="Montserrat"/>
              <a:buNone/>
              <a:defRPr b="1" sz="2400">
                <a:solidFill>
                  <a:srgbClr val="6AA84F"/>
                </a:solidFill>
                <a:latin typeface="Montserrat"/>
                <a:ea typeface="Montserrat"/>
                <a:cs typeface="Montserrat"/>
                <a:sym typeface="Montserrat"/>
              </a:defRPr>
            </a:lvl5pPr>
            <a:lvl6pPr lvl="5">
              <a:spcBef>
                <a:spcPts val="0"/>
              </a:spcBef>
              <a:buClr>
                <a:srgbClr val="6AA84F"/>
              </a:buClr>
              <a:buSzPct val="100000"/>
              <a:buFont typeface="Montserrat"/>
              <a:buNone/>
              <a:defRPr b="1" sz="2400">
                <a:solidFill>
                  <a:srgbClr val="6AA84F"/>
                </a:solidFill>
                <a:latin typeface="Montserrat"/>
                <a:ea typeface="Montserrat"/>
                <a:cs typeface="Montserrat"/>
                <a:sym typeface="Montserrat"/>
              </a:defRPr>
            </a:lvl6pPr>
            <a:lvl7pPr lvl="6">
              <a:spcBef>
                <a:spcPts val="0"/>
              </a:spcBef>
              <a:buClr>
                <a:srgbClr val="6AA84F"/>
              </a:buClr>
              <a:buSzPct val="100000"/>
              <a:buFont typeface="Montserrat"/>
              <a:buNone/>
              <a:defRPr b="1" sz="2400">
                <a:solidFill>
                  <a:srgbClr val="6AA84F"/>
                </a:solidFill>
                <a:latin typeface="Montserrat"/>
                <a:ea typeface="Montserrat"/>
                <a:cs typeface="Montserrat"/>
                <a:sym typeface="Montserrat"/>
              </a:defRPr>
            </a:lvl7pPr>
            <a:lvl8pPr lvl="7">
              <a:spcBef>
                <a:spcPts val="0"/>
              </a:spcBef>
              <a:buClr>
                <a:srgbClr val="6AA84F"/>
              </a:buClr>
              <a:buSzPct val="100000"/>
              <a:buFont typeface="Montserrat"/>
              <a:buNone/>
              <a:defRPr b="1" sz="2400">
                <a:solidFill>
                  <a:srgbClr val="6AA84F"/>
                </a:solidFill>
                <a:latin typeface="Montserrat"/>
                <a:ea typeface="Montserrat"/>
                <a:cs typeface="Montserrat"/>
                <a:sym typeface="Montserrat"/>
              </a:defRPr>
            </a:lvl8pPr>
            <a:lvl9pPr lvl="8">
              <a:spcBef>
                <a:spcPts val="0"/>
              </a:spcBef>
              <a:buClr>
                <a:srgbClr val="6AA84F"/>
              </a:buClr>
              <a:buSzPct val="100000"/>
              <a:buFont typeface="Montserrat"/>
              <a:buNone/>
              <a:defRPr b="1" sz="2400">
                <a:solidFill>
                  <a:srgbClr val="6AA84F"/>
                </a:solidFill>
                <a:latin typeface="Montserrat"/>
                <a:ea typeface="Montserrat"/>
                <a:cs typeface="Montserrat"/>
                <a:sym typeface="Montserrat"/>
              </a:defRPr>
            </a:lvl9pPr>
          </a:lstStyle>
          <a:p/>
        </p:txBody>
      </p:sp>
      <p:sp>
        <p:nvSpPr>
          <p:cNvPr id="18" name="Shape 18"/>
          <p:cNvSpPr txBox="1"/>
          <p:nvPr>
            <p:ph idx="1" type="body"/>
          </p:nvPr>
        </p:nvSpPr>
        <p:spPr>
          <a:xfrm>
            <a:off x="735875" y="1513573"/>
            <a:ext cx="5917199" cy="3031200"/>
          </a:xfrm>
          <a:prstGeom prst="rect">
            <a:avLst/>
          </a:prstGeom>
          <a:noFill/>
          <a:ln>
            <a:noFill/>
          </a:ln>
        </p:spPr>
        <p:txBody>
          <a:bodyPr anchorCtr="0" anchor="t" bIns="91425" lIns="91425" rIns="91425" tIns="91425"/>
          <a:lstStyle>
            <a:lvl1pPr lvl="0">
              <a:spcBef>
                <a:spcPts val="600"/>
              </a:spcBef>
              <a:buClr>
                <a:srgbClr val="EFEFEF"/>
              </a:buClr>
              <a:buSzPct val="100000"/>
              <a:buFont typeface="PT Serif"/>
              <a:buChar char="⊸"/>
              <a:defRPr sz="2400">
                <a:solidFill>
                  <a:srgbClr val="EFEFEF"/>
                </a:solidFill>
                <a:latin typeface="PT Serif"/>
                <a:ea typeface="PT Serif"/>
                <a:cs typeface="PT Serif"/>
                <a:sym typeface="PT Serif"/>
              </a:defRPr>
            </a:lvl1pPr>
            <a:lvl2pPr lvl="1">
              <a:spcBef>
                <a:spcPts val="480"/>
              </a:spcBef>
              <a:buClr>
                <a:srgbClr val="EFEFEF"/>
              </a:buClr>
              <a:buSzPct val="100000"/>
              <a:buFont typeface="PT Serif"/>
              <a:buChar char="▫"/>
              <a:defRPr sz="2400">
                <a:solidFill>
                  <a:srgbClr val="EFEFEF"/>
                </a:solidFill>
                <a:latin typeface="PT Serif"/>
                <a:ea typeface="PT Serif"/>
                <a:cs typeface="PT Serif"/>
                <a:sym typeface="PT Serif"/>
              </a:defRPr>
            </a:lvl2pPr>
            <a:lvl3pPr lvl="2">
              <a:spcBef>
                <a:spcPts val="480"/>
              </a:spcBef>
              <a:buClr>
                <a:srgbClr val="EFEFEF"/>
              </a:buClr>
              <a:buSzPct val="100000"/>
              <a:buFont typeface="PT Serif"/>
              <a:buChar char="⋅"/>
              <a:defRPr sz="2400">
                <a:solidFill>
                  <a:srgbClr val="EFEFEF"/>
                </a:solidFill>
                <a:latin typeface="PT Serif"/>
                <a:ea typeface="PT Serif"/>
                <a:cs typeface="PT Serif"/>
                <a:sym typeface="PT Serif"/>
              </a:defRPr>
            </a:lvl3pPr>
            <a:lvl4pPr lvl="3">
              <a:spcBef>
                <a:spcPts val="360"/>
              </a:spcBef>
              <a:buClr>
                <a:srgbClr val="EFEFEF"/>
              </a:buClr>
              <a:buSzPct val="100000"/>
              <a:buFont typeface="PT Serif"/>
              <a:defRPr sz="2400">
                <a:solidFill>
                  <a:srgbClr val="EFEFEF"/>
                </a:solidFill>
                <a:latin typeface="PT Serif"/>
                <a:ea typeface="PT Serif"/>
                <a:cs typeface="PT Serif"/>
                <a:sym typeface="PT Serif"/>
              </a:defRPr>
            </a:lvl4pPr>
            <a:lvl5pPr lvl="4">
              <a:spcBef>
                <a:spcPts val="360"/>
              </a:spcBef>
              <a:buClr>
                <a:srgbClr val="EFEFEF"/>
              </a:buClr>
              <a:buSzPct val="100000"/>
              <a:buFont typeface="PT Serif"/>
              <a:defRPr sz="2400">
                <a:solidFill>
                  <a:srgbClr val="EFEFEF"/>
                </a:solidFill>
                <a:latin typeface="PT Serif"/>
                <a:ea typeface="PT Serif"/>
                <a:cs typeface="PT Serif"/>
                <a:sym typeface="PT Serif"/>
              </a:defRPr>
            </a:lvl5pPr>
            <a:lvl6pPr lvl="5">
              <a:spcBef>
                <a:spcPts val="360"/>
              </a:spcBef>
              <a:buClr>
                <a:srgbClr val="EFEFEF"/>
              </a:buClr>
              <a:buSzPct val="100000"/>
              <a:buFont typeface="PT Serif"/>
              <a:defRPr sz="2400">
                <a:solidFill>
                  <a:srgbClr val="EFEFEF"/>
                </a:solidFill>
                <a:latin typeface="PT Serif"/>
                <a:ea typeface="PT Serif"/>
                <a:cs typeface="PT Serif"/>
                <a:sym typeface="PT Serif"/>
              </a:defRPr>
            </a:lvl6pPr>
            <a:lvl7pPr lvl="6">
              <a:spcBef>
                <a:spcPts val="360"/>
              </a:spcBef>
              <a:buClr>
                <a:srgbClr val="EFEFEF"/>
              </a:buClr>
              <a:buSzPct val="100000"/>
              <a:buFont typeface="PT Serif"/>
              <a:defRPr sz="2400">
                <a:solidFill>
                  <a:srgbClr val="EFEFEF"/>
                </a:solidFill>
                <a:latin typeface="PT Serif"/>
                <a:ea typeface="PT Serif"/>
                <a:cs typeface="PT Serif"/>
                <a:sym typeface="PT Serif"/>
              </a:defRPr>
            </a:lvl7pPr>
            <a:lvl8pPr lvl="7">
              <a:spcBef>
                <a:spcPts val="360"/>
              </a:spcBef>
              <a:buClr>
                <a:srgbClr val="EFEFEF"/>
              </a:buClr>
              <a:buSzPct val="100000"/>
              <a:buFont typeface="PT Serif"/>
              <a:defRPr sz="2400">
                <a:solidFill>
                  <a:srgbClr val="EFEFEF"/>
                </a:solidFill>
                <a:latin typeface="PT Serif"/>
                <a:ea typeface="PT Serif"/>
                <a:cs typeface="PT Serif"/>
                <a:sym typeface="PT Serif"/>
              </a:defRPr>
            </a:lvl8pPr>
            <a:lvl9pPr lvl="8">
              <a:spcBef>
                <a:spcPts val="360"/>
              </a:spcBef>
              <a:buClr>
                <a:srgbClr val="EFEFEF"/>
              </a:buClr>
              <a:buSzPct val="100000"/>
              <a:buFont typeface="PT Serif"/>
              <a:defRPr sz="2400">
                <a:solidFill>
                  <a:srgbClr val="EFEFEF"/>
                </a:solidFill>
                <a:latin typeface="PT Serif"/>
                <a:ea typeface="PT Serif"/>
                <a:cs typeface="PT Serif"/>
                <a:sym typeface="PT Serif"/>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otherStyle>
  </p:txStyles>
</p:sldMaster>
</file>

<file path=ppt/slides/_rels/slide.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xml"/></Relationships>
</file>

<file path=ppt/slides/_rels/slide1.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1.xml"/><Relationship Id="rId3" Type="http://schemas.openxmlformats.org/officeDocument/2006/relationships/hyperlink" Target="http://youtube.com/v/IgcuBOVMGsg" TargetMode="External"/><Relationship Id="rId4" Type="http://schemas.openxmlformats.org/officeDocument/2006/relationships/image" Target="../media/image0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0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youtube.com/v/F3QpgXBtDeo" TargetMode="External"/><Relationship Id="rId4" Type="http://schemas.openxmlformats.org/officeDocument/2006/relationships/image" Target="../media/image0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youtube.com/v/ccNilnpvbJg" TargetMode="External"/><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2.xml"/><Relationship Id="rId3" Type="http://schemas.openxmlformats.org/officeDocument/2006/relationships/hyperlink" Target="http://youtube.com/v/jUqRAUxip4U" TargetMode="External"/><Relationship Id="rId4" Type="http://schemas.openxmlformats.org/officeDocument/2006/relationships/image" Target="../media/image0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youtube.com/v/GCQfMWAikyU" TargetMode="External"/><Relationship Id="rId4"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7.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3.xml"/><Relationship Id="rId3" Type="http://schemas.openxmlformats.org/officeDocument/2006/relationships/hyperlink" Target="http://youtube.com/v/ZJC21zzkwoE" TargetMode="External"/><Relationship Id="rId4" Type="http://schemas.openxmlformats.org/officeDocument/2006/relationships/image" Target="../media/image0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31.xml"/><Relationship Id="rId3" Type="http://schemas.openxmlformats.org/officeDocument/2006/relationships/hyperlink" Target="http://historymatters.gmu.edu/d/5199"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0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0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0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0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06.png"/></Relationships>
</file>

<file path=ppt/slides/slide.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7" name="Shape 247"/>
        <p:cNvGrpSpPr/>
        <p:nvPr/>
      </p:nvGrpSpPr>
      <p:grpSpPr>
        <a:xfrm>
          <a:off x="0" y="0"/>
          <a:ext cx="0" cy="0"/>
          <a:chOff x="0" y="0"/>
          <a:chExt cx="0" cy="0"/>
        </a:xfrm>
      </p:grpSpPr>
      <p:sp>
        <p:nvSpPr>
          <p:cNvPr id="248" name="Shape 248"/>
          <p:cNvSpPr txBox="1"/>
          <p:nvPr>
            <p:ph type="ctrTitle"/>
          </p:nvPr>
        </p:nvSpPr>
        <p:spPr>
          <a:xfrm>
            <a:off x="344375" y="1991825"/>
            <a:ext cx="8455199" cy="1159799"/>
          </a:xfrm>
          <a:prstGeom prst="rect">
            <a:avLst/>
          </a:prstGeom>
        </p:spPr>
        <p:txBody>
          <a:bodyPr anchorCtr="0" anchor="ctr" bIns="91425" lIns="91425" rIns="91425" tIns="91425">
            <a:noAutofit/>
          </a:bodyPr>
          <a:lstStyle/>
          <a:p>
            <a:pPr lvl="0" rtl="0">
              <a:spcBef>
                <a:spcPts val="0"/>
              </a:spcBef>
              <a:buNone/>
            </a:pPr>
            <a:r>
              <a:rPr lang="en"/>
              <a:t>7-4.3</a:t>
            </a:r>
          </a:p>
          <a:p>
            <a:pPr lvl="0">
              <a:spcBef>
                <a:spcPts val="0"/>
              </a:spcBef>
              <a:buNone/>
            </a:pPr>
            <a:r>
              <a:rPr lang="en"/>
              <a:t>The Great Depression</a:t>
            </a:r>
          </a:p>
        </p:txBody>
      </p:sp>
    </p:spTree>
  </p:cSld>
  <p:clrMapOvr>
    <a:masterClrMapping/>
  </p:clrMapOvr>
  <p:transition spd="slow">
    <p:cut/>
  </p:transition>
</p:sld>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2" name="Shape 252"/>
        <p:cNvGrpSpPr/>
        <p:nvPr/>
      </p:nvGrpSpPr>
      <p:grpSpPr>
        <a:xfrm>
          <a:off x="0" y="0"/>
          <a:ext cx="0" cy="0"/>
          <a:chOff x="0" y="0"/>
          <a:chExt cx="0" cy="0"/>
        </a:xfrm>
      </p:grpSpPr>
      <p:sp>
        <p:nvSpPr>
          <p:cNvPr id="253" name="Shape 253">
            <a:hlinkClick r:id="rId3"/>
          </p:cNvPr>
          <p:cNvSpPr/>
          <p:nvPr/>
        </p:nvSpPr>
        <p:spPr>
          <a:xfrm>
            <a:off x="2286000" y="857250"/>
            <a:ext cx="4572000" cy="3429000"/>
          </a:xfrm>
          <a:prstGeom prst="rect">
            <a:avLst/>
          </a:prstGeom>
          <a:blipFill>
            <a:blip r:embed="rId4">
              <a:alphaModFix/>
            </a:blip>
            <a:stretch>
              <a:fillRect/>
            </a:stretch>
          </a:blipFill>
          <a:ln>
            <a:noFill/>
          </a:ln>
        </p:spPr>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9" name="Shape 309"/>
        <p:cNvGrpSpPr/>
        <p:nvPr/>
      </p:nvGrpSpPr>
      <p:grpSpPr>
        <a:xfrm>
          <a:off x="0" y="0"/>
          <a:ext cx="0" cy="0"/>
          <a:chOff x="0" y="0"/>
          <a:chExt cx="0" cy="0"/>
        </a:xfrm>
      </p:grpSpPr>
      <p:sp>
        <p:nvSpPr>
          <p:cNvPr id="310" name="Shape 310"/>
          <p:cNvSpPr txBox="1"/>
          <p:nvPr>
            <p:ph type="title"/>
          </p:nvPr>
        </p:nvSpPr>
        <p:spPr>
          <a:xfrm rot="-489085">
            <a:off x="-39325" y="145659"/>
            <a:ext cx="5589976" cy="697659"/>
          </a:xfrm>
          <a:prstGeom prst="rect">
            <a:avLst/>
          </a:prstGeom>
        </p:spPr>
        <p:txBody>
          <a:bodyPr anchorCtr="0" anchor="b" bIns="91425" lIns="91425" rIns="91425" tIns="91425">
            <a:noAutofit/>
          </a:bodyPr>
          <a:lstStyle/>
          <a:p>
            <a:pPr lvl="0" rtl="0">
              <a:spcBef>
                <a:spcPts val="0"/>
              </a:spcBef>
              <a:buNone/>
            </a:pPr>
            <a:r>
              <a:rPr lang="en">
                <a:highlight>
                  <a:srgbClr val="F3F3F3"/>
                </a:highlight>
                <a:latin typeface="Abril Fatface"/>
                <a:ea typeface="Abril Fatface"/>
                <a:cs typeface="Abril Fatface"/>
                <a:sym typeface="Abril Fatface"/>
              </a:rPr>
              <a:t>What happened with the farmers?</a:t>
            </a:r>
          </a:p>
        </p:txBody>
      </p:sp>
      <p:sp>
        <p:nvSpPr>
          <p:cNvPr id="311" name="Shape 311"/>
          <p:cNvSpPr txBox="1"/>
          <p:nvPr>
            <p:ph idx="1" type="body"/>
          </p:nvPr>
        </p:nvSpPr>
        <p:spPr>
          <a:xfrm>
            <a:off x="444375" y="1117200"/>
            <a:ext cx="3615599" cy="3031200"/>
          </a:xfrm>
          <a:prstGeom prst="rect">
            <a:avLst/>
          </a:prstGeom>
        </p:spPr>
        <p:txBody>
          <a:bodyPr anchorCtr="0" anchor="t" bIns="91425" lIns="91425" rIns="91425" tIns="91425">
            <a:noAutofit/>
          </a:bodyPr>
          <a:lstStyle/>
          <a:p>
            <a:pPr lvl="0" rtl="0">
              <a:spcBef>
                <a:spcPts val="0"/>
              </a:spcBef>
              <a:buNone/>
            </a:pPr>
            <a:r>
              <a:rPr b="1" lang="en" u="sng">
                <a:latin typeface="Poiret One"/>
                <a:ea typeface="Poiret One"/>
                <a:cs typeface="Poiret One"/>
                <a:sym typeface="Poiret One"/>
              </a:rPr>
              <a:t>American farmers</a:t>
            </a:r>
            <a:r>
              <a:rPr b="1" lang="en">
                <a:latin typeface="Poiret One"/>
                <a:ea typeface="Poiret One"/>
                <a:cs typeface="Poiret One"/>
                <a:sym typeface="Poiret One"/>
              </a:rPr>
              <a:t>, who had fed the Allied armies and  the people of Europe during  the war, no longer had the  European market and were in  a </a:t>
            </a:r>
            <a:r>
              <a:rPr b="1" lang="en" u="sng">
                <a:latin typeface="Poiret One"/>
                <a:ea typeface="Poiret One"/>
                <a:cs typeface="Poiret One"/>
                <a:sym typeface="Poiret One"/>
              </a:rPr>
              <a:t>depression</a:t>
            </a:r>
            <a:r>
              <a:rPr b="1" lang="en">
                <a:latin typeface="Poiret One"/>
                <a:ea typeface="Poiret One"/>
                <a:cs typeface="Poiret One"/>
                <a:sym typeface="Poiret One"/>
              </a:rPr>
              <a:t> throughout the 1920s.  The wages of  industrial workers remained  low.  </a:t>
            </a:r>
          </a:p>
          <a:p>
            <a:pPr lvl="0" rtl="0">
              <a:spcBef>
                <a:spcPts val="0"/>
              </a:spcBef>
              <a:buNone/>
            </a:pPr>
            <a:r>
              <a:t/>
            </a:r>
            <a:endParaRPr/>
          </a:p>
        </p:txBody>
      </p:sp>
      <p:pic>
        <p:nvPicPr>
          <p:cNvPr id="312" name="Shape 312"/>
          <p:cNvPicPr preferRelativeResize="0"/>
          <p:nvPr/>
        </p:nvPicPr>
        <p:blipFill>
          <a:blip r:embed="rId3">
            <a:alphaModFix/>
          </a:blip>
          <a:stretch>
            <a:fillRect/>
          </a:stretch>
        </p:blipFill>
        <p:spPr>
          <a:xfrm>
            <a:off x="3957825" y="809499"/>
            <a:ext cx="4995697" cy="3823373"/>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316" name="Shape 316"/>
        <p:cNvGrpSpPr/>
        <p:nvPr/>
      </p:nvGrpSpPr>
      <p:grpSpPr>
        <a:xfrm>
          <a:off x="0" y="0"/>
          <a:ext cx="0" cy="0"/>
          <a:chOff x="0" y="0"/>
          <a:chExt cx="0" cy="0"/>
        </a:xfrm>
      </p:grpSpPr>
      <p:sp>
        <p:nvSpPr>
          <p:cNvPr id="317" name="Shape 317"/>
          <p:cNvSpPr txBox="1"/>
          <p:nvPr>
            <p:ph idx="4294967295" type="title"/>
          </p:nvPr>
        </p:nvSpPr>
        <p:spPr>
          <a:xfrm>
            <a:off x="577400" y="332150"/>
            <a:ext cx="7715100" cy="1380000"/>
          </a:xfrm>
          <a:prstGeom prst="rect">
            <a:avLst/>
          </a:prstGeom>
        </p:spPr>
        <p:txBody>
          <a:bodyPr anchorCtr="0" anchor="t" bIns="91425" lIns="91425" rIns="91425" tIns="91425">
            <a:noAutofit/>
          </a:bodyPr>
          <a:lstStyle/>
          <a:p>
            <a:pPr lvl="0" rtl="0" algn="ctr">
              <a:spcBef>
                <a:spcPts val="0"/>
              </a:spcBef>
              <a:buNone/>
            </a:pPr>
            <a:r>
              <a:t/>
            </a:r>
            <a:endParaRPr b="0" sz="1800">
              <a:solidFill>
                <a:srgbClr val="004046"/>
              </a:solidFill>
            </a:endParaRPr>
          </a:p>
          <a:p>
            <a:pPr lvl="0" rtl="0" algn="ctr">
              <a:spcBef>
                <a:spcPts val="0"/>
              </a:spcBef>
              <a:buNone/>
            </a:pPr>
            <a:r>
              <a:rPr lang="en" sz="1800">
                <a:solidFill>
                  <a:srgbClr val="004046"/>
                </a:solidFill>
              </a:rPr>
              <a:t>Dust Bowl</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1" name="Shape 321"/>
        <p:cNvGrpSpPr/>
        <p:nvPr/>
      </p:nvGrpSpPr>
      <p:grpSpPr>
        <a:xfrm>
          <a:off x="0" y="0"/>
          <a:ext cx="0" cy="0"/>
          <a:chOff x="0" y="0"/>
          <a:chExt cx="0" cy="0"/>
        </a:xfrm>
      </p:grpSpPr>
      <p:sp>
        <p:nvSpPr>
          <p:cNvPr id="322" name="Shape 322"/>
          <p:cNvSpPr txBox="1"/>
          <p:nvPr>
            <p:ph type="ctrTitle"/>
          </p:nvPr>
        </p:nvSpPr>
        <p:spPr>
          <a:xfrm>
            <a:off x="685800" y="2726350"/>
            <a:ext cx="5514599" cy="1159799"/>
          </a:xfrm>
          <a:prstGeom prst="rect">
            <a:avLst/>
          </a:prstGeom>
        </p:spPr>
        <p:txBody>
          <a:bodyPr anchorCtr="0" anchor="b" bIns="91425" lIns="91425" rIns="91425" tIns="91425">
            <a:noAutofit/>
          </a:bodyPr>
          <a:lstStyle/>
          <a:p>
            <a:pPr lvl="0" rtl="0">
              <a:spcBef>
                <a:spcPts val="0"/>
              </a:spcBef>
              <a:buNone/>
            </a:pPr>
            <a:r>
              <a:t/>
            </a:r>
            <a:endParaRPr/>
          </a:p>
          <a:p>
            <a:pPr lvl="0" rtl="0">
              <a:spcBef>
                <a:spcPts val="0"/>
              </a:spcBef>
              <a:buNone/>
            </a:pPr>
            <a:r>
              <a:rPr lang="en"/>
              <a:t>Stock Market</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6" name="Shape 326"/>
        <p:cNvGrpSpPr/>
        <p:nvPr/>
      </p:nvGrpSpPr>
      <p:grpSpPr>
        <a:xfrm>
          <a:off x="0" y="0"/>
          <a:ext cx="0" cy="0"/>
          <a:chOff x="0" y="0"/>
          <a:chExt cx="0" cy="0"/>
        </a:xfrm>
      </p:grpSpPr>
      <p:sp>
        <p:nvSpPr>
          <p:cNvPr id="327" name="Shape 327"/>
          <p:cNvSpPr txBox="1"/>
          <p:nvPr>
            <p:ph idx="1" type="body"/>
          </p:nvPr>
        </p:nvSpPr>
        <p:spPr>
          <a:xfrm>
            <a:off x="5948400" y="1178575"/>
            <a:ext cx="3032700" cy="3031200"/>
          </a:xfrm>
          <a:prstGeom prst="rect">
            <a:avLst/>
          </a:prstGeom>
        </p:spPr>
        <p:txBody>
          <a:bodyPr anchorCtr="0" anchor="t" bIns="91425" lIns="91425" rIns="91425" tIns="91425">
            <a:noAutofit/>
          </a:bodyPr>
          <a:lstStyle/>
          <a:p>
            <a:pPr lvl="0" rtl="0" algn="ctr">
              <a:spcBef>
                <a:spcPts val="0"/>
              </a:spcBef>
              <a:buNone/>
            </a:pPr>
            <a:r>
              <a:rPr b="1" lang="en">
                <a:highlight>
                  <a:srgbClr val="000000"/>
                </a:highlight>
                <a:latin typeface="Poiret One"/>
                <a:ea typeface="Poiret One"/>
                <a:cs typeface="Poiret One"/>
                <a:sym typeface="Poiret One"/>
              </a:rPr>
              <a:t>For a while,  American consumers  were able to buy  goods on an </a:t>
            </a:r>
            <a:r>
              <a:rPr b="1" lang="en">
                <a:latin typeface="Poiret One"/>
                <a:ea typeface="Poiret One"/>
                <a:cs typeface="Poiret One"/>
                <a:sym typeface="Poiret One"/>
              </a:rPr>
              <a:t> </a:t>
            </a:r>
            <a:r>
              <a:rPr b="1" lang="en" u="sng">
                <a:latin typeface="Poiret One"/>
                <a:ea typeface="Poiret One"/>
                <a:cs typeface="Poiret One"/>
                <a:sym typeface="Poiret One"/>
              </a:rPr>
              <a:t>installment plan</a:t>
            </a:r>
            <a:r>
              <a:rPr b="1" lang="en">
                <a:highlight>
                  <a:srgbClr val="000000"/>
                </a:highlight>
                <a:latin typeface="Poiret One"/>
                <a:ea typeface="Poiret One"/>
                <a:cs typeface="Poiret One"/>
                <a:sym typeface="Poiret One"/>
              </a:rPr>
              <a:t> (or credit), but by the  end of the 1920s most  were reaching the  extent of their  buying power.  </a:t>
            </a:r>
          </a:p>
          <a:p>
            <a:pPr lvl="0" rtl="0">
              <a:spcBef>
                <a:spcPts val="0"/>
              </a:spcBef>
              <a:buNone/>
            </a:pPr>
            <a:r>
              <a:t/>
            </a:r>
            <a:endParaRPr/>
          </a:p>
        </p:txBody>
      </p:sp>
      <p:pic>
        <p:nvPicPr>
          <p:cNvPr id="328" name="Shape 328"/>
          <p:cNvPicPr preferRelativeResize="0"/>
          <p:nvPr/>
        </p:nvPicPr>
        <p:blipFill>
          <a:blip r:embed="rId3">
            <a:alphaModFix/>
          </a:blip>
          <a:stretch>
            <a:fillRect/>
          </a:stretch>
        </p:blipFill>
        <p:spPr>
          <a:xfrm>
            <a:off x="508675" y="1042475"/>
            <a:ext cx="5439732" cy="3763225"/>
          </a:xfrm>
          <a:prstGeom prst="rect">
            <a:avLst/>
          </a:prstGeom>
          <a:noFill/>
          <a:ln>
            <a:noFill/>
          </a:ln>
        </p:spPr>
      </p:pic>
      <p:sp>
        <p:nvSpPr>
          <p:cNvPr id="329" name="Shape 329"/>
          <p:cNvSpPr txBox="1"/>
          <p:nvPr>
            <p:ph type="title"/>
          </p:nvPr>
        </p:nvSpPr>
        <p:spPr>
          <a:xfrm rot="-432124">
            <a:off x="-40497" y="133310"/>
            <a:ext cx="5589903" cy="697621"/>
          </a:xfrm>
          <a:prstGeom prst="rect">
            <a:avLst/>
          </a:prstGeom>
        </p:spPr>
        <p:txBody>
          <a:bodyPr anchorCtr="0" anchor="b" bIns="91425" lIns="91425" rIns="91425" tIns="91425">
            <a:noAutofit/>
          </a:bodyPr>
          <a:lstStyle/>
          <a:p>
            <a:pPr lvl="0" rtl="0">
              <a:spcBef>
                <a:spcPts val="0"/>
              </a:spcBef>
              <a:buNone/>
            </a:pPr>
            <a:r>
              <a:rPr lang="en">
                <a:highlight>
                  <a:srgbClr val="FFFFFF"/>
                </a:highlight>
                <a:latin typeface="Abril Fatface"/>
                <a:ea typeface="Abril Fatface"/>
                <a:cs typeface="Abril Fatface"/>
                <a:sym typeface="Abril Fatface"/>
              </a:rPr>
              <a:t>How did Americans buy goods?</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3" name="Shape 333"/>
        <p:cNvGrpSpPr/>
        <p:nvPr/>
      </p:nvGrpSpPr>
      <p:grpSpPr>
        <a:xfrm>
          <a:off x="0" y="0"/>
          <a:ext cx="0" cy="0"/>
          <a:chOff x="0" y="0"/>
          <a:chExt cx="0" cy="0"/>
        </a:xfrm>
      </p:grpSpPr>
      <p:sp>
        <p:nvSpPr>
          <p:cNvPr id="334" name="Shape 334">
            <a:hlinkClick r:id="rId3"/>
          </p:cNvPr>
          <p:cNvSpPr/>
          <p:nvPr/>
        </p:nvSpPr>
        <p:spPr>
          <a:xfrm>
            <a:off x="1714500" y="428625"/>
            <a:ext cx="5715000" cy="4286250"/>
          </a:xfrm>
          <a:prstGeom prst="rect">
            <a:avLst/>
          </a:prstGeom>
          <a:blipFill>
            <a:blip r:embed="rId4">
              <a:alphaModFix/>
            </a:blip>
            <a:stretch>
              <a:fillRect/>
            </a:stretch>
          </a:blipFill>
          <a:ln>
            <a:noFill/>
          </a:ln>
        </p:spPr>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8" name="Shape 338"/>
        <p:cNvGrpSpPr/>
        <p:nvPr/>
      </p:nvGrpSpPr>
      <p:grpSpPr>
        <a:xfrm>
          <a:off x="0" y="0"/>
          <a:ext cx="0" cy="0"/>
          <a:chOff x="0" y="0"/>
          <a:chExt cx="0" cy="0"/>
        </a:xfrm>
      </p:grpSpPr>
      <p:pic>
        <p:nvPicPr>
          <p:cNvPr id="339" name="Shape 339"/>
          <p:cNvPicPr preferRelativeResize="0"/>
          <p:nvPr/>
        </p:nvPicPr>
        <p:blipFill>
          <a:blip r:embed="rId3">
            <a:alphaModFix/>
          </a:blip>
          <a:stretch>
            <a:fillRect/>
          </a:stretch>
        </p:blipFill>
        <p:spPr>
          <a:xfrm>
            <a:off x="2851971" y="200175"/>
            <a:ext cx="4126425" cy="3249550"/>
          </a:xfrm>
          <a:prstGeom prst="rect">
            <a:avLst/>
          </a:prstGeom>
          <a:noFill/>
          <a:ln>
            <a:noFill/>
          </a:ln>
        </p:spPr>
      </p:pic>
      <p:sp>
        <p:nvSpPr>
          <p:cNvPr id="340" name="Shape 340"/>
          <p:cNvSpPr txBox="1"/>
          <p:nvPr>
            <p:ph type="title"/>
          </p:nvPr>
        </p:nvSpPr>
        <p:spPr>
          <a:xfrm rot="-450729">
            <a:off x="-37369" y="70929"/>
            <a:ext cx="5589877" cy="697488"/>
          </a:xfrm>
          <a:prstGeom prst="rect">
            <a:avLst/>
          </a:prstGeom>
        </p:spPr>
        <p:txBody>
          <a:bodyPr anchorCtr="0" anchor="b" bIns="91425" lIns="91425" rIns="91425" tIns="91425">
            <a:noAutofit/>
          </a:bodyPr>
          <a:lstStyle/>
          <a:p>
            <a:pPr lvl="0" rtl="0">
              <a:spcBef>
                <a:spcPts val="0"/>
              </a:spcBef>
              <a:buNone/>
            </a:pPr>
            <a:r>
              <a:rPr lang="en">
                <a:highlight>
                  <a:srgbClr val="FFFFFF"/>
                </a:highlight>
                <a:latin typeface="Abril Fatface"/>
                <a:ea typeface="Abril Fatface"/>
                <a:cs typeface="Abril Fatface"/>
                <a:sym typeface="Abril Fatface"/>
              </a:rPr>
              <a:t>How did Americans buy stocks?</a:t>
            </a:r>
          </a:p>
        </p:txBody>
      </p:sp>
      <p:sp>
        <p:nvSpPr>
          <p:cNvPr id="341" name="Shape 341"/>
          <p:cNvSpPr txBox="1"/>
          <p:nvPr>
            <p:ph idx="1" type="body"/>
          </p:nvPr>
        </p:nvSpPr>
        <p:spPr>
          <a:xfrm>
            <a:off x="162900" y="3375025"/>
            <a:ext cx="8818199" cy="1545600"/>
          </a:xfrm>
          <a:prstGeom prst="rect">
            <a:avLst/>
          </a:prstGeom>
        </p:spPr>
        <p:txBody>
          <a:bodyPr anchorCtr="0" anchor="t" bIns="91425" lIns="91425" rIns="91425" tIns="91425">
            <a:noAutofit/>
          </a:bodyPr>
          <a:lstStyle/>
          <a:p>
            <a:pPr lvl="0" rtl="0" algn="ctr">
              <a:spcBef>
                <a:spcPts val="0"/>
              </a:spcBef>
              <a:buNone/>
            </a:pPr>
            <a:r>
              <a:rPr b="1" lang="en">
                <a:latin typeface="Poiret One"/>
                <a:ea typeface="Poiret One"/>
                <a:cs typeface="Poiret One"/>
                <a:sym typeface="Poiret One"/>
              </a:rPr>
              <a:t>Many Americans during  the 1920s also  increasingly bought  </a:t>
            </a:r>
            <a:r>
              <a:rPr b="1" lang="en" u="sng">
                <a:latin typeface="Poiret One"/>
                <a:ea typeface="Poiret One"/>
                <a:cs typeface="Poiret One"/>
                <a:sym typeface="Poiret One"/>
              </a:rPr>
              <a:t>stock</a:t>
            </a:r>
            <a:r>
              <a:rPr b="1" lang="en">
                <a:latin typeface="Poiret One"/>
                <a:ea typeface="Poiret One"/>
                <a:cs typeface="Poiret One"/>
                <a:sym typeface="Poiret One"/>
              </a:rPr>
              <a:t> in U.S. companies.  These stocks were often  bought on </a:t>
            </a:r>
            <a:r>
              <a:rPr b="1" lang="en" u="sng">
                <a:latin typeface="Poiret One"/>
                <a:ea typeface="Poiret One"/>
                <a:cs typeface="Poiret One"/>
                <a:sym typeface="Poiret One"/>
              </a:rPr>
              <a:t>credit</a:t>
            </a:r>
            <a:r>
              <a:rPr b="1" lang="en">
                <a:latin typeface="Poiret One"/>
                <a:ea typeface="Poiret One"/>
                <a:cs typeface="Poiret One"/>
                <a:sym typeface="Poiret One"/>
              </a:rPr>
              <a:t> (on margin), but the investments were risky  because they relied on  further business growth.   </a:t>
            </a:r>
          </a:p>
          <a:p>
            <a:pPr lvl="0" rtl="0" algn="ctr">
              <a:spcBef>
                <a:spcPts val="0"/>
              </a:spcBef>
              <a:buNone/>
            </a:pPr>
            <a:r>
              <a:t/>
            </a:r>
            <a:endParaRP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5" name="Shape 345"/>
        <p:cNvGrpSpPr/>
        <p:nvPr/>
      </p:nvGrpSpPr>
      <p:grpSpPr>
        <a:xfrm>
          <a:off x="0" y="0"/>
          <a:ext cx="0" cy="0"/>
          <a:chOff x="0" y="0"/>
          <a:chExt cx="0" cy="0"/>
        </a:xfrm>
      </p:grpSpPr>
      <p:sp>
        <p:nvSpPr>
          <p:cNvPr id="346" name="Shape 346"/>
          <p:cNvSpPr txBox="1"/>
          <p:nvPr>
            <p:ph type="title"/>
          </p:nvPr>
        </p:nvSpPr>
        <p:spPr>
          <a:xfrm rot="-445590">
            <a:off x="-101753" y="-28650"/>
            <a:ext cx="8146739" cy="697332"/>
          </a:xfrm>
          <a:prstGeom prst="rect">
            <a:avLst/>
          </a:prstGeom>
        </p:spPr>
        <p:txBody>
          <a:bodyPr anchorCtr="0" anchor="b" bIns="91425" lIns="91425" rIns="91425" tIns="91425">
            <a:noAutofit/>
          </a:bodyPr>
          <a:lstStyle/>
          <a:p>
            <a:pPr lvl="0" rtl="0">
              <a:spcBef>
                <a:spcPts val="0"/>
              </a:spcBef>
              <a:buNone/>
            </a:pPr>
            <a:r>
              <a:rPr lang="en">
                <a:highlight>
                  <a:srgbClr val="FFFFFF"/>
                </a:highlight>
                <a:latin typeface="Abril Fatface"/>
                <a:ea typeface="Abril Fatface"/>
                <a:cs typeface="Abril Fatface"/>
                <a:sym typeface="Abril Fatface"/>
              </a:rPr>
              <a:t>What was the effect of buying ‘on margin’?</a:t>
            </a:r>
          </a:p>
        </p:txBody>
      </p:sp>
      <p:sp>
        <p:nvSpPr>
          <p:cNvPr id="347" name="Shape 347"/>
          <p:cNvSpPr txBox="1"/>
          <p:nvPr>
            <p:ph idx="1" type="body"/>
          </p:nvPr>
        </p:nvSpPr>
        <p:spPr>
          <a:xfrm>
            <a:off x="220175" y="1441000"/>
            <a:ext cx="4238399" cy="3031200"/>
          </a:xfrm>
          <a:prstGeom prst="rect">
            <a:avLst/>
          </a:prstGeom>
        </p:spPr>
        <p:txBody>
          <a:bodyPr anchorCtr="0" anchor="t" bIns="91425" lIns="91425" rIns="91425" tIns="91425">
            <a:noAutofit/>
          </a:bodyPr>
          <a:lstStyle/>
          <a:p>
            <a:pPr lvl="0" rtl="0">
              <a:spcBef>
                <a:spcPts val="0"/>
              </a:spcBef>
              <a:buNone/>
            </a:pPr>
            <a:r>
              <a:rPr b="1" lang="en">
                <a:latin typeface="Poiret One"/>
                <a:ea typeface="Poiret One"/>
                <a:cs typeface="Poiret One"/>
                <a:sym typeface="Poiret One"/>
              </a:rPr>
              <a:t>The increase in buying stock  on margin led to </a:t>
            </a:r>
            <a:r>
              <a:rPr b="1" lang="en" u="sng">
                <a:latin typeface="Poiret One"/>
                <a:ea typeface="Poiret One"/>
                <a:cs typeface="Poiret One"/>
                <a:sym typeface="Poiret One"/>
              </a:rPr>
              <a:t>stock values rising quickly</a:t>
            </a:r>
            <a:r>
              <a:rPr b="1" lang="en">
                <a:latin typeface="Poiret One"/>
                <a:ea typeface="Poiret One"/>
                <a:cs typeface="Poiret One"/>
                <a:sym typeface="Poiret One"/>
              </a:rPr>
              <a:t>, making it appear as though  money was there to be  easily made and enticing  even more investors.  </a:t>
            </a:r>
          </a:p>
          <a:p>
            <a:pPr lvl="0" rtl="0">
              <a:spcBef>
                <a:spcPts val="0"/>
              </a:spcBef>
              <a:buNone/>
            </a:pPr>
            <a:r>
              <a:t/>
            </a:r>
            <a:endParaRPr/>
          </a:p>
        </p:txBody>
      </p:sp>
      <p:pic>
        <p:nvPicPr>
          <p:cNvPr id="348" name="Shape 348"/>
          <p:cNvPicPr preferRelativeResize="0"/>
          <p:nvPr/>
        </p:nvPicPr>
        <p:blipFill>
          <a:blip r:embed="rId3">
            <a:alphaModFix/>
          </a:blip>
          <a:stretch>
            <a:fillRect/>
          </a:stretch>
        </p:blipFill>
        <p:spPr>
          <a:xfrm>
            <a:off x="4608325" y="655750"/>
            <a:ext cx="4286250" cy="3981450"/>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2" name="Shape 352"/>
        <p:cNvGrpSpPr/>
        <p:nvPr/>
      </p:nvGrpSpPr>
      <p:grpSpPr>
        <a:xfrm>
          <a:off x="0" y="0"/>
          <a:ext cx="0" cy="0"/>
          <a:chOff x="0" y="0"/>
          <a:chExt cx="0" cy="0"/>
        </a:xfrm>
      </p:grpSpPr>
      <p:pic>
        <p:nvPicPr>
          <p:cNvPr id="353" name="Shape 353"/>
          <p:cNvPicPr preferRelativeResize="0"/>
          <p:nvPr/>
        </p:nvPicPr>
        <p:blipFill>
          <a:blip r:embed="rId3">
            <a:alphaModFix/>
          </a:blip>
          <a:stretch>
            <a:fillRect/>
          </a:stretch>
        </p:blipFill>
        <p:spPr>
          <a:xfrm rot="1068310">
            <a:off x="3428650" y="370323"/>
            <a:ext cx="6730250" cy="4627050"/>
          </a:xfrm>
          <a:prstGeom prst="rect">
            <a:avLst/>
          </a:prstGeom>
          <a:noFill/>
          <a:ln>
            <a:noFill/>
          </a:ln>
        </p:spPr>
      </p:pic>
      <p:sp>
        <p:nvSpPr>
          <p:cNvPr id="354" name="Shape 354"/>
          <p:cNvSpPr txBox="1"/>
          <p:nvPr>
            <p:ph idx="1" type="body"/>
          </p:nvPr>
        </p:nvSpPr>
        <p:spPr>
          <a:xfrm>
            <a:off x="207725" y="780950"/>
            <a:ext cx="5483700" cy="3031200"/>
          </a:xfrm>
          <a:prstGeom prst="rect">
            <a:avLst/>
          </a:prstGeom>
        </p:spPr>
        <p:txBody>
          <a:bodyPr anchorCtr="0" anchor="t" bIns="91425" lIns="91425" rIns="91425" tIns="91425">
            <a:noAutofit/>
          </a:bodyPr>
          <a:lstStyle/>
          <a:p>
            <a:pPr lvl="0" rtl="0">
              <a:spcBef>
                <a:spcPts val="0"/>
              </a:spcBef>
              <a:buNone/>
            </a:pPr>
            <a:r>
              <a:rPr b="1" lang="en">
                <a:latin typeface="Poiret One"/>
                <a:ea typeface="Poiret One"/>
                <a:cs typeface="Poiret One"/>
                <a:sym typeface="Poiret One"/>
              </a:rPr>
              <a:t>As people stopped buying,  companies started to  experience </a:t>
            </a:r>
            <a:r>
              <a:rPr b="1" lang="en" u="sng">
                <a:latin typeface="Poiret One"/>
                <a:ea typeface="Poiret One"/>
                <a:cs typeface="Poiret One"/>
                <a:sym typeface="Poiret One"/>
              </a:rPr>
              <a:t>surpluses</a:t>
            </a:r>
            <a:r>
              <a:rPr b="1" lang="en">
                <a:latin typeface="Poiret One"/>
                <a:ea typeface="Poiret One"/>
                <a:cs typeface="Poiret One"/>
                <a:sym typeface="Poiret One"/>
              </a:rPr>
              <a:t> of goods.  Investors began to try to </a:t>
            </a:r>
            <a:r>
              <a:rPr b="1" lang="en" u="sng">
                <a:latin typeface="Poiret One"/>
                <a:ea typeface="Poiret One"/>
                <a:cs typeface="Poiret One"/>
                <a:sym typeface="Poiret One"/>
              </a:rPr>
              <a:t>sell off their stock</a:t>
            </a:r>
            <a:r>
              <a:rPr b="1" lang="en">
                <a:latin typeface="Poiret One"/>
                <a:ea typeface="Poiret One"/>
                <a:cs typeface="Poiret One"/>
                <a:sym typeface="Poiret One"/>
              </a:rPr>
              <a:t> and stock prices quickly </a:t>
            </a:r>
            <a:r>
              <a:rPr b="1" lang="en" u="sng">
                <a:latin typeface="Poiret One"/>
                <a:ea typeface="Poiret One"/>
                <a:cs typeface="Poiret One"/>
                <a:sym typeface="Poiret One"/>
              </a:rPr>
              <a:t>declined</a:t>
            </a:r>
            <a:r>
              <a:rPr b="1" lang="en">
                <a:latin typeface="Poiret One"/>
                <a:ea typeface="Poiret One"/>
                <a:cs typeface="Poiret One"/>
                <a:sym typeface="Poiret One"/>
              </a:rPr>
              <a:t>.  Creditors began demanding  payments for the stocks bought  on margin, but the investors  didn’t have the money.    Investors intensified the  selling off of stocks and  emptied their bank accounts to  pay off debts.  All of these  events led to the </a:t>
            </a:r>
            <a:r>
              <a:rPr b="1" lang="en" u="sng">
                <a:latin typeface="Poiret One"/>
                <a:ea typeface="Poiret One"/>
                <a:cs typeface="Poiret One"/>
                <a:sym typeface="Poiret One"/>
              </a:rPr>
              <a:t>Stock Market Crash</a:t>
            </a:r>
            <a:r>
              <a:rPr b="1" lang="en">
                <a:latin typeface="Poiret One"/>
                <a:ea typeface="Poiret One"/>
                <a:cs typeface="Poiret One"/>
                <a:sym typeface="Poiret One"/>
              </a:rPr>
              <a:t>.  </a:t>
            </a:r>
          </a:p>
          <a:p>
            <a:pPr lvl="0" rtl="0">
              <a:spcBef>
                <a:spcPts val="0"/>
              </a:spcBef>
              <a:buNone/>
            </a:pPr>
            <a:r>
              <a:t/>
            </a:r>
            <a:endParaRPr/>
          </a:p>
        </p:txBody>
      </p:sp>
      <p:sp>
        <p:nvSpPr>
          <p:cNvPr id="355" name="Shape 355"/>
          <p:cNvSpPr txBox="1"/>
          <p:nvPr>
            <p:ph type="title"/>
          </p:nvPr>
        </p:nvSpPr>
        <p:spPr>
          <a:xfrm>
            <a:off x="259525" y="83450"/>
            <a:ext cx="7872900" cy="697500"/>
          </a:xfrm>
          <a:prstGeom prst="rect">
            <a:avLst/>
          </a:prstGeom>
        </p:spPr>
        <p:txBody>
          <a:bodyPr anchorCtr="0" anchor="b" bIns="91425" lIns="91425" rIns="91425" tIns="91425">
            <a:noAutofit/>
          </a:bodyPr>
          <a:lstStyle/>
          <a:p>
            <a:pPr lvl="0" rtl="0">
              <a:spcBef>
                <a:spcPts val="0"/>
              </a:spcBef>
              <a:buNone/>
            </a:pPr>
            <a:r>
              <a:rPr lang="en">
                <a:highlight>
                  <a:srgbClr val="FFFFFF"/>
                </a:highlight>
                <a:latin typeface="Abril Fatface"/>
                <a:ea typeface="Abril Fatface"/>
                <a:cs typeface="Abril Fatface"/>
                <a:sym typeface="Abril Fatface"/>
              </a:rPr>
              <a:t>What was the effect of investors selling?</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9" name="Shape 359"/>
        <p:cNvGrpSpPr/>
        <p:nvPr/>
      </p:nvGrpSpPr>
      <p:grpSpPr>
        <a:xfrm>
          <a:off x="0" y="0"/>
          <a:ext cx="0" cy="0"/>
          <a:chOff x="0" y="0"/>
          <a:chExt cx="0" cy="0"/>
        </a:xfrm>
      </p:grpSpPr>
      <p:sp>
        <p:nvSpPr>
          <p:cNvPr id="360" name="Shape 360"/>
          <p:cNvSpPr txBox="1"/>
          <p:nvPr>
            <p:ph type="title"/>
          </p:nvPr>
        </p:nvSpPr>
        <p:spPr>
          <a:xfrm rot="-177567">
            <a:off x="147414" y="58585"/>
            <a:ext cx="5589855" cy="697529"/>
          </a:xfrm>
          <a:prstGeom prst="rect">
            <a:avLst/>
          </a:prstGeom>
        </p:spPr>
        <p:txBody>
          <a:bodyPr anchorCtr="0" anchor="b" bIns="91425" lIns="91425" rIns="91425" tIns="91425">
            <a:noAutofit/>
          </a:bodyPr>
          <a:lstStyle/>
          <a:p>
            <a:pPr lvl="0" rtl="0">
              <a:spcBef>
                <a:spcPts val="0"/>
              </a:spcBef>
              <a:buNone/>
            </a:pPr>
            <a:r>
              <a:rPr lang="en">
                <a:highlight>
                  <a:srgbClr val="FFFFFF"/>
                </a:highlight>
                <a:latin typeface="Abril Fatface"/>
                <a:ea typeface="Abril Fatface"/>
                <a:cs typeface="Abril Fatface"/>
                <a:sym typeface="Abril Fatface"/>
              </a:rPr>
              <a:t>Black Tuesday</a:t>
            </a:r>
          </a:p>
        </p:txBody>
      </p:sp>
      <p:sp>
        <p:nvSpPr>
          <p:cNvPr id="361" name="Shape 361"/>
          <p:cNvSpPr txBox="1"/>
          <p:nvPr>
            <p:ph idx="1" type="body"/>
          </p:nvPr>
        </p:nvSpPr>
        <p:spPr>
          <a:xfrm>
            <a:off x="220175" y="743600"/>
            <a:ext cx="6504899" cy="3031200"/>
          </a:xfrm>
          <a:prstGeom prst="rect">
            <a:avLst/>
          </a:prstGeom>
        </p:spPr>
        <p:txBody>
          <a:bodyPr anchorCtr="0" anchor="t" bIns="91425" lIns="91425" rIns="91425" tIns="91425">
            <a:noAutofit/>
          </a:bodyPr>
          <a:lstStyle/>
          <a:p>
            <a:pPr lvl="0" rtl="0">
              <a:spcBef>
                <a:spcPts val="0"/>
              </a:spcBef>
              <a:buNone/>
            </a:pPr>
            <a:r>
              <a:rPr b="1" lang="en">
                <a:latin typeface="Poiret One"/>
                <a:ea typeface="Poiret One"/>
                <a:cs typeface="Poiret One"/>
                <a:sym typeface="Poiret One"/>
              </a:rPr>
              <a:t>On October 29, 1929, known as </a:t>
            </a:r>
            <a:r>
              <a:rPr b="1" lang="en" u="sng">
                <a:latin typeface="Poiret One"/>
                <a:ea typeface="Poiret One"/>
                <a:cs typeface="Poiret One"/>
                <a:sym typeface="Poiret One"/>
              </a:rPr>
              <a:t>Black Tuesday</a:t>
            </a:r>
            <a:r>
              <a:rPr b="1" lang="en">
                <a:latin typeface="Poiret One"/>
                <a:ea typeface="Poiret One"/>
                <a:cs typeface="Poiret One"/>
                <a:sym typeface="Poiret One"/>
              </a:rPr>
              <a:t>, the Stock Market </a:t>
            </a:r>
            <a:r>
              <a:rPr b="1" lang="en" u="sng">
                <a:latin typeface="Poiret One"/>
                <a:ea typeface="Poiret One"/>
                <a:cs typeface="Poiret One"/>
                <a:sym typeface="Poiret One"/>
              </a:rPr>
              <a:t>crashed</a:t>
            </a:r>
            <a:r>
              <a:rPr b="1" lang="en">
                <a:latin typeface="Poiret One"/>
                <a:ea typeface="Poiret One"/>
                <a:cs typeface="Poiret One"/>
                <a:sym typeface="Poiret One"/>
              </a:rPr>
              <a:t>.  Companies were forced to lay off  workers and </a:t>
            </a:r>
            <a:r>
              <a:rPr b="1" lang="en" u="sng">
                <a:latin typeface="Poiret One"/>
                <a:ea typeface="Poiret One"/>
                <a:cs typeface="Poiret One"/>
                <a:sym typeface="Poiret One"/>
              </a:rPr>
              <a:t>unemployment</a:t>
            </a:r>
            <a:r>
              <a:rPr b="1" lang="en">
                <a:latin typeface="Poiret One"/>
                <a:ea typeface="Poiret One"/>
                <a:cs typeface="Poiret One"/>
                <a:sym typeface="Poiret One"/>
              </a:rPr>
              <a:t> rose (this led to less spending and even more  surplus).  More people went to the  banks to withdraw all their money, but  the banks had loaned out much of the  money.  When so many people were  making “</a:t>
            </a:r>
            <a:r>
              <a:rPr b="1" lang="en" u="sng">
                <a:latin typeface="Poiret One"/>
                <a:ea typeface="Poiret One"/>
                <a:cs typeface="Poiret One"/>
                <a:sym typeface="Poiret One"/>
              </a:rPr>
              <a:t>runs on the banks</a:t>
            </a:r>
            <a:r>
              <a:rPr b="1" lang="en">
                <a:latin typeface="Poiret One"/>
                <a:ea typeface="Poiret One"/>
                <a:cs typeface="Poiret One"/>
                <a:sym typeface="Poiret One"/>
              </a:rPr>
              <a:t>”  the savings were wiped out.  To try to  recover their loans, banks demanded  full payment and so people lost their  homes or other collateral.  </a:t>
            </a:r>
          </a:p>
          <a:p>
            <a:pPr lvl="0" rtl="0">
              <a:spcBef>
                <a:spcPts val="0"/>
              </a:spcBef>
              <a:buNone/>
            </a:pPr>
            <a:r>
              <a:rPr lang="en"/>
              <a:t>  </a:t>
            </a:r>
          </a:p>
          <a:p>
            <a:pPr lvl="0" rtl="0">
              <a:spcBef>
                <a:spcPts val="0"/>
              </a:spcBef>
              <a:buNone/>
            </a:pPr>
            <a:r>
              <a:t/>
            </a:r>
            <a:endParaRPr/>
          </a:p>
          <a:p>
            <a:pPr lvl="0" rtl="0">
              <a:spcBef>
                <a:spcPts val="0"/>
              </a:spcBef>
              <a:buNone/>
            </a:pPr>
            <a:r>
              <a:t/>
            </a:r>
            <a:endParaRPr/>
          </a:p>
        </p:txBody>
      </p:sp>
      <p:pic>
        <p:nvPicPr>
          <p:cNvPr id="362" name="Shape 362"/>
          <p:cNvPicPr preferRelativeResize="0"/>
          <p:nvPr/>
        </p:nvPicPr>
        <p:blipFill>
          <a:blip r:embed="rId3">
            <a:alphaModFix/>
          </a:blip>
          <a:stretch>
            <a:fillRect/>
          </a:stretch>
        </p:blipFill>
        <p:spPr>
          <a:xfrm>
            <a:off x="6725075" y="2148175"/>
            <a:ext cx="2418924" cy="3031200"/>
          </a:xfrm>
          <a:prstGeom prst="rect">
            <a:avLst/>
          </a:prstGeom>
          <a:noFill/>
          <a:ln>
            <a:noFill/>
          </a:ln>
        </p:spPr>
      </p:pic>
      <p:pic>
        <p:nvPicPr>
          <p:cNvPr id="363" name="Shape 363"/>
          <p:cNvPicPr preferRelativeResize="0"/>
          <p:nvPr/>
        </p:nvPicPr>
        <p:blipFill>
          <a:blip r:embed="rId4">
            <a:alphaModFix/>
          </a:blip>
          <a:stretch>
            <a:fillRect/>
          </a:stretch>
        </p:blipFill>
        <p:spPr>
          <a:xfrm>
            <a:off x="6725075" y="0"/>
            <a:ext cx="2478425" cy="2590424"/>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7" name="Shape 367"/>
        <p:cNvGrpSpPr/>
        <p:nvPr/>
      </p:nvGrpSpPr>
      <p:grpSpPr>
        <a:xfrm>
          <a:off x="0" y="0"/>
          <a:ext cx="0" cy="0"/>
          <a:chOff x="0" y="0"/>
          <a:chExt cx="0" cy="0"/>
        </a:xfrm>
      </p:grpSpPr>
      <p:sp>
        <p:nvSpPr>
          <p:cNvPr id="368" name="Shape 368">
            <a:hlinkClick r:id="rId3"/>
          </p:cNvPr>
          <p:cNvSpPr/>
          <p:nvPr/>
        </p:nvSpPr>
        <p:spPr>
          <a:xfrm>
            <a:off x="1825225" y="428625"/>
            <a:ext cx="5715000" cy="4286250"/>
          </a:xfrm>
          <a:prstGeom prst="rect">
            <a:avLst/>
          </a:prstGeom>
          <a:blipFill>
            <a:blip r:embed="rId4">
              <a:alphaModFix/>
            </a:blip>
            <a:stretch>
              <a:fillRect/>
            </a:stretch>
          </a:blipFill>
          <a:ln>
            <a:noFill/>
          </a:ln>
        </p:spPr>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7" name="Shape 257"/>
        <p:cNvGrpSpPr/>
        <p:nvPr/>
      </p:nvGrpSpPr>
      <p:grpSpPr>
        <a:xfrm>
          <a:off x="0" y="0"/>
          <a:ext cx="0" cy="0"/>
          <a:chOff x="0" y="0"/>
          <a:chExt cx="0" cy="0"/>
        </a:xfrm>
      </p:grpSpPr>
      <p:sp>
        <p:nvSpPr>
          <p:cNvPr id="258" name="Shape 258">
            <a:hlinkClick r:id="rId3"/>
          </p:cNvPr>
          <p:cNvSpPr/>
          <p:nvPr/>
        </p:nvSpPr>
        <p:spPr>
          <a:xfrm>
            <a:off x="1589437" y="390900"/>
            <a:ext cx="5965125" cy="4473849"/>
          </a:xfrm>
          <a:prstGeom prst="rect">
            <a:avLst/>
          </a:prstGeom>
          <a:blipFill>
            <a:blip r:embed="rId4">
              <a:alphaModFix/>
            </a:blip>
            <a:stretch>
              <a:fillRect/>
            </a:stretch>
          </a:blipFill>
          <a:ln>
            <a:noFill/>
          </a:ln>
        </p:spPr>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2" name="Shape 372"/>
        <p:cNvGrpSpPr/>
        <p:nvPr/>
      </p:nvGrpSpPr>
      <p:grpSpPr>
        <a:xfrm>
          <a:off x="0" y="0"/>
          <a:ext cx="0" cy="0"/>
          <a:chOff x="0" y="0"/>
          <a:chExt cx="0" cy="0"/>
        </a:xfrm>
      </p:grpSpPr>
      <p:sp>
        <p:nvSpPr>
          <p:cNvPr id="373" name="Shape 373"/>
          <p:cNvSpPr txBox="1"/>
          <p:nvPr>
            <p:ph type="ctrTitle"/>
          </p:nvPr>
        </p:nvSpPr>
        <p:spPr>
          <a:xfrm>
            <a:off x="685800" y="2726350"/>
            <a:ext cx="5514599" cy="1159799"/>
          </a:xfrm>
          <a:prstGeom prst="rect">
            <a:avLst/>
          </a:prstGeom>
        </p:spPr>
        <p:txBody>
          <a:bodyPr anchorCtr="0" anchor="b" bIns="91425" lIns="91425" rIns="91425" tIns="91425">
            <a:noAutofit/>
          </a:bodyPr>
          <a:lstStyle/>
          <a:p>
            <a:pPr lvl="0" rtl="0">
              <a:spcBef>
                <a:spcPts val="0"/>
              </a:spcBef>
              <a:buNone/>
            </a:pPr>
            <a:r>
              <a:t/>
            </a:r>
            <a:endParaRPr/>
          </a:p>
          <a:p>
            <a:pPr lvl="0" rtl="0">
              <a:spcBef>
                <a:spcPts val="0"/>
              </a:spcBef>
              <a:buNone/>
            </a:pPr>
            <a:r>
              <a:rPr lang="en"/>
              <a:t>Yee Haw Game!</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7" name="Shape 377"/>
        <p:cNvGrpSpPr/>
        <p:nvPr/>
      </p:nvGrpSpPr>
      <p:grpSpPr>
        <a:xfrm>
          <a:off x="0" y="0"/>
          <a:ext cx="0" cy="0"/>
          <a:chOff x="0" y="0"/>
          <a:chExt cx="0" cy="0"/>
        </a:xfrm>
      </p:grpSpPr>
      <p:sp>
        <p:nvSpPr>
          <p:cNvPr id="378" name="Shape 378"/>
          <p:cNvSpPr txBox="1"/>
          <p:nvPr>
            <p:ph type="ctrTitle"/>
          </p:nvPr>
        </p:nvSpPr>
        <p:spPr>
          <a:xfrm>
            <a:off x="685800" y="2726350"/>
            <a:ext cx="5514599" cy="1159799"/>
          </a:xfrm>
          <a:prstGeom prst="rect">
            <a:avLst/>
          </a:prstGeom>
        </p:spPr>
        <p:txBody>
          <a:bodyPr anchorCtr="0" anchor="b" bIns="91425" lIns="91425" rIns="91425" tIns="91425">
            <a:noAutofit/>
          </a:bodyPr>
          <a:lstStyle/>
          <a:p>
            <a:pPr lvl="0" rtl="0">
              <a:spcBef>
                <a:spcPts val="0"/>
              </a:spcBef>
              <a:buNone/>
            </a:pPr>
            <a:r>
              <a:t/>
            </a:r>
            <a:endParaRPr/>
          </a:p>
          <a:p>
            <a:pPr lvl="0" rtl="0">
              <a:spcBef>
                <a:spcPts val="0"/>
              </a:spcBef>
              <a:buNone/>
            </a:pPr>
            <a:r>
              <a:rPr lang="en"/>
              <a:t>Effects of the Great Depression</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382" name="Shape 382"/>
        <p:cNvGrpSpPr/>
        <p:nvPr/>
      </p:nvGrpSpPr>
      <p:grpSpPr>
        <a:xfrm>
          <a:off x="0" y="0"/>
          <a:ext cx="0" cy="0"/>
          <a:chOff x="0" y="0"/>
          <a:chExt cx="0" cy="0"/>
        </a:xfrm>
      </p:grpSpPr>
      <p:sp>
        <p:nvSpPr>
          <p:cNvPr id="383" name="Shape 383"/>
          <p:cNvSpPr txBox="1"/>
          <p:nvPr>
            <p:ph idx="4294967295" type="title"/>
          </p:nvPr>
        </p:nvSpPr>
        <p:spPr>
          <a:xfrm>
            <a:off x="577400" y="332150"/>
            <a:ext cx="7715100" cy="1380000"/>
          </a:xfrm>
          <a:prstGeom prst="rect">
            <a:avLst/>
          </a:prstGeom>
        </p:spPr>
        <p:txBody>
          <a:bodyPr anchorCtr="0" anchor="t" bIns="91425" lIns="91425" rIns="91425" tIns="91425">
            <a:noAutofit/>
          </a:bodyPr>
          <a:lstStyle/>
          <a:p>
            <a:pPr lvl="0" rtl="0" algn="ctr">
              <a:spcBef>
                <a:spcPts val="0"/>
              </a:spcBef>
              <a:buNone/>
            </a:pPr>
            <a:r>
              <a:t/>
            </a:r>
            <a:endParaRPr b="0" sz="1800">
              <a:solidFill>
                <a:srgbClr val="004046"/>
              </a:solidFill>
            </a:endParaRPr>
          </a:p>
          <a:p>
            <a:pPr lvl="0" rtl="0" algn="ctr">
              <a:spcBef>
                <a:spcPts val="0"/>
              </a:spcBef>
              <a:buNone/>
            </a:pPr>
            <a:r>
              <a:rPr lang="en" sz="1800">
                <a:solidFill>
                  <a:srgbClr val="004046"/>
                </a:solidFill>
              </a:rPr>
              <a:t>Bread Lines</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7" name="Shape 387"/>
        <p:cNvGrpSpPr/>
        <p:nvPr/>
      </p:nvGrpSpPr>
      <p:grpSpPr>
        <a:xfrm>
          <a:off x="0" y="0"/>
          <a:ext cx="0" cy="0"/>
          <a:chOff x="0" y="0"/>
          <a:chExt cx="0" cy="0"/>
        </a:xfrm>
      </p:grpSpPr>
      <p:sp>
        <p:nvSpPr>
          <p:cNvPr id="388" name="Shape 388">
            <a:hlinkClick r:id="rId3"/>
          </p:cNvPr>
          <p:cNvSpPr/>
          <p:nvPr/>
        </p:nvSpPr>
        <p:spPr>
          <a:xfrm>
            <a:off x="1554000" y="523075"/>
            <a:ext cx="5463150" cy="4097349"/>
          </a:xfrm>
          <a:prstGeom prst="rect">
            <a:avLst/>
          </a:prstGeom>
          <a:blipFill>
            <a:blip r:embed="rId4">
              <a:alphaModFix/>
            </a:blip>
            <a:stretch>
              <a:fillRect/>
            </a:stretch>
          </a:blipFill>
          <a:ln>
            <a:noFill/>
          </a:ln>
        </p:spPr>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2" name="Shape 392"/>
        <p:cNvGrpSpPr/>
        <p:nvPr/>
      </p:nvGrpSpPr>
      <p:grpSpPr>
        <a:xfrm>
          <a:off x="0" y="0"/>
          <a:ext cx="0" cy="0"/>
          <a:chOff x="0" y="0"/>
          <a:chExt cx="0" cy="0"/>
        </a:xfrm>
      </p:grpSpPr>
      <p:sp>
        <p:nvSpPr>
          <p:cNvPr id="393" name="Shape 393"/>
          <p:cNvSpPr txBox="1"/>
          <p:nvPr>
            <p:ph type="title"/>
          </p:nvPr>
        </p:nvSpPr>
        <p:spPr>
          <a:xfrm rot="-326682">
            <a:off x="20535" y="207894"/>
            <a:ext cx="5589920" cy="697657"/>
          </a:xfrm>
          <a:prstGeom prst="rect">
            <a:avLst/>
          </a:prstGeom>
        </p:spPr>
        <p:txBody>
          <a:bodyPr anchorCtr="0" anchor="b" bIns="91425" lIns="91425" rIns="91425" tIns="91425">
            <a:noAutofit/>
          </a:bodyPr>
          <a:lstStyle/>
          <a:p>
            <a:pPr lvl="0" rtl="0">
              <a:spcBef>
                <a:spcPts val="0"/>
              </a:spcBef>
              <a:buNone/>
            </a:pPr>
            <a:r>
              <a:rPr lang="en">
                <a:highlight>
                  <a:srgbClr val="FFFFFF"/>
                </a:highlight>
                <a:latin typeface="Abril Fatface"/>
                <a:ea typeface="Abril Fatface"/>
                <a:cs typeface="Abril Fatface"/>
                <a:sym typeface="Abril Fatface"/>
              </a:rPr>
              <a:t>What was the effect of the depression?</a:t>
            </a:r>
          </a:p>
        </p:txBody>
      </p:sp>
      <p:sp>
        <p:nvSpPr>
          <p:cNvPr id="394" name="Shape 394"/>
          <p:cNvSpPr txBox="1"/>
          <p:nvPr>
            <p:ph idx="1" type="body"/>
          </p:nvPr>
        </p:nvSpPr>
        <p:spPr>
          <a:xfrm>
            <a:off x="332275" y="1441000"/>
            <a:ext cx="4699200" cy="3031200"/>
          </a:xfrm>
          <a:prstGeom prst="rect">
            <a:avLst/>
          </a:prstGeom>
        </p:spPr>
        <p:txBody>
          <a:bodyPr anchorCtr="0" anchor="t" bIns="91425" lIns="91425" rIns="91425" tIns="91425">
            <a:noAutofit/>
          </a:bodyPr>
          <a:lstStyle/>
          <a:p>
            <a:pPr lvl="0" rtl="0">
              <a:spcBef>
                <a:spcPts val="0"/>
              </a:spcBef>
              <a:buNone/>
            </a:pPr>
            <a:r>
              <a:rPr b="1" lang="en">
                <a:latin typeface="Poiret One"/>
                <a:ea typeface="Poiret One"/>
                <a:cs typeface="Poiret One"/>
                <a:sym typeface="Poiret One"/>
              </a:rPr>
              <a:t>Unemployment and </a:t>
            </a:r>
            <a:r>
              <a:rPr b="1" lang="en" u="sng">
                <a:latin typeface="Poiret One"/>
                <a:ea typeface="Poiret One"/>
                <a:cs typeface="Poiret One"/>
                <a:sym typeface="Poiret One"/>
              </a:rPr>
              <a:t> homelessness</a:t>
            </a:r>
            <a:r>
              <a:rPr b="1" lang="en">
                <a:latin typeface="Poiret One"/>
                <a:ea typeface="Poiret One"/>
                <a:cs typeface="Poiret One"/>
                <a:sym typeface="Poiret One"/>
              </a:rPr>
              <a:t> continued to increase, banks and  businesses </a:t>
            </a:r>
            <a:r>
              <a:rPr b="1" lang="en" u="sng">
                <a:latin typeface="Poiret One"/>
                <a:ea typeface="Poiret One"/>
                <a:cs typeface="Poiret One"/>
                <a:sym typeface="Poiret One"/>
              </a:rPr>
              <a:t>closed</a:t>
            </a:r>
            <a:r>
              <a:rPr b="1" lang="en">
                <a:latin typeface="Poiret One"/>
                <a:ea typeface="Poiret One"/>
                <a:cs typeface="Poiret One"/>
                <a:sym typeface="Poiret One"/>
              </a:rPr>
              <a:t>, and the economic depression of the  U.S. made the worldwide  depression worse.</a:t>
            </a:r>
          </a:p>
          <a:p>
            <a:pPr lvl="0" rtl="0">
              <a:spcBef>
                <a:spcPts val="0"/>
              </a:spcBef>
              <a:buNone/>
            </a:pPr>
            <a:r>
              <a:rPr lang="en"/>
              <a:t>  </a:t>
            </a:r>
          </a:p>
          <a:p>
            <a:pPr lvl="0" rtl="0">
              <a:spcBef>
                <a:spcPts val="0"/>
              </a:spcBef>
              <a:buNone/>
            </a:pPr>
            <a:r>
              <a:t/>
            </a:r>
            <a:endParaRPr/>
          </a:p>
          <a:p>
            <a:pPr lvl="0" rtl="0">
              <a:spcBef>
                <a:spcPts val="0"/>
              </a:spcBef>
              <a:buNone/>
            </a:pPr>
            <a:r>
              <a:t/>
            </a:r>
            <a:endParaRPr/>
          </a:p>
        </p:txBody>
      </p:sp>
      <p:pic>
        <p:nvPicPr>
          <p:cNvPr id="395" name="Shape 395"/>
          <p:cNvPicPr preferRelativeResize="0"/>
          <p:nvPr/>
        </p:nvPicPr>
        <p:blipFill>
          <a:blip r:embed="rId3">
            <a:alphaModFix/>
          </a:blip>
          <a:stretch>
            <a:fillRect/>
          </a:stretch>
        </p:blipFill>
        <p:spPr>
          <a:xfrm>
            <a:off x="5867900" y="0"/>
            <a:ext cx="3276099" cy="2828925"/>
          </a:xfrm>
          <a:prstGeom prst="rect">
            <a:avLst/>
          </a:prstGeom>
          <a:noFill/>
          <a:ln>
            <a:noFill/>
          </a:ln>
        </p:spPr>
      </p:pic>
      <p:pic>
        <p:nvPicPr>
          <p:cNvPr id="396" name="Shape 396"/>
          <p:cNvPicPr preferRelativeResize="0"/>
          <p:nvPr/>
        </p:nvPicPr>
        <p:blipFill>
          <a:blip r:embed="rId4">
            <a:alphaModFix/>
          </a:blip>
          <a:stretch>
            <a:fillRect/>
          </a:stretch>
        </p:blipFill>
        <p:spPr>
          <a:xfrm>
            <a:off x="5867900" y="2686425"/>
            <a:ext cx="3276099" cy="2457074"/>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0" name="Shape 400"/>
        <p:cNvGrpSpPr/>
        <p:nvPr/>
      </p:nvGrpSpPr>
      <p:grpSpPr>
        <a:xfrm>
          <a:off x="0" y="0"/>
          <a:ext cx="0" cy="0"/>
          <a:chOff x="0" y="0"/>
          <a:chExt cx="0" cy="0"/>
        </a:xfrm>
      </p:grpSpPr>
      <p:sp>
        <p:nvSpPr>
          <p:cNvPr id="401" name="Shape 401"/>
          <p:cNvSpPr txBox="1"/>
          <p:nvPr>
            <p:ph type="title"/>
          </p:nvPr>
        </p:nvSpPr>
        <p:spPr>
          <a:xfrm>
            <a:off x="296874" y="270250"/>
            <a:ext cx="5589899" cy="697500"/>
          </a:xfrm>
          <a:prstGeom prst="rect">
            <a:avLst/>
          </a:prstGeom>
        </p:spPr>
        <p:txBody>
          <a:bodyPr anchorCtr="0" anchor="b" bIns="91425" lIns="91425" rIns="91425" tIns="91425">
            <a:noAutofit/>
          </a:bodyPr>
          <a:lstStyle/>
          <a:p>
            <a:pPr lvl="0" rtl="0">
              <a:spcBef>
                <a:spcPts val="0"/>
              </a:spcBef>
              <a:buNone/>
            </a:pPr>
            <a:r>
              <a:rPr lang="en">
                <a:highlight>
                  <a:srgbClr val="FFFFFF"/>
                </a:highlight>
                <a:latin typeface="Abril Fatface"/>
                <a:ea typeface="Abril Fatface"/>
                <a:cs typeface="Abril Fatface"/>
                <a:sym typeface="Abril Fatface"/>
              </a:rPr>
              <a:t>How did the US collapse effect Europe?</a:t>
            </a:r>
            <a:r>
              <a:rPr lang="en"/>
              <a:t> </a:t>
            </a:r>
          </a:p>
        </p:txBody>
      </p:sp>
      <p:sp>
        <p:nvSpPr>
          <p:cNvPr id="402" name="Shape 402"/>
          <p:cNvSpPr txBox="1"/>
          <p:nvPr>
            <p:ph idx="1" type="body"/>
          </p:nvPr>
        </p:nvSpPr>
        <p:spPr>
          <a:xfrm>
            <a:off x="133000" y="905475"/>
            <a:ext cx="6928499" cy="3031200"/>
          </a:xfrm>
          <a:prstGeom prst="rect">
            <a:avLst/>
          </a:prstGeom>
        </p:spPr>
        <p:txBody>
          <a:bodyPr anchorCtr="0" anchor="t" bIns="91425" lIns="91425" rIns="91425" tIns="91425">
            <a:noAutofit/>
          </a:bodyPr>
          <a:lstStyle/>
          <a:p>
            <a:pPr lvl="0" rtl="0">
              <a:spcBef>
                <a:spcPts val="0"/>
              </a:spcBef>
              <a:buNone/>
            </a:pPr>
            <a:r>
              <a:rPr b="1" lang="en">
                <a:latin typeface="Poiret One"/>
                <a:ea typeface="Poiret One"/>
                <a:cs typeface="Poiret One"/>
                <a:sym typeface="Poiret One"/>
              </a:rPr>
              <a:t>The U.S. had been serving as a </a:t>
            </a:r>
            <a:r>
              <a:rPr b="1" lang="en" u="sng">
                <a:latin typeface="Poiret One"/>
                <a:ea typeface="Poiret One"/>
                <a:cs typeface="Poiret One"/>
                <a:sym typeface="Poiret One"/>
              </a:rPr>
              <a:t>creditor</a:t>
            </a:r>
            <a:r>
              <a:rPr b="1" lang="en">
                <a:latin typeface="Poiret One"/>
                <a:ea typeface="Poiret One"/>
                <a:cs typeface="Poiret One"/>
                <a:sym typeface="Poiret One"/>
              </a:rPr>
              <a:t> of European nations and therefore the  European economy was linked heavily  to the United States.  Many nations  trying to rebuild after WWI borrowed </a:t>
            </a:r>
            <a:r>
              <a:rPr b="1" lang="en">
                <a:latin typeface="Poiret One"/>
                <a:ea typeface="Poiret One"/>
                <a:cs typeface="Poiret One"/>
                <a:sym typeface="Poiret One"/>
              </a:rPr>
              <a:t> </a:t>
            </a:r>
            <a:r>
              <a:rPr b="1" lang="en" u="sng">
                <a:latin typeface="Poiret One"/>
                <a:ea typeface="Poiret One"/>
                <a:cs typeface="Poiret One"/>
                <a:sym typeface="Poiret One"/>
              </a:rPr>
              <a:t>money</a:t>
            </a:r>
            <a:r>
              <a:rPr b="1" lang="en">
                <a:latin typeface="Poiret One"/>
                <a:ea typeface="Poiret One"/>
                <a:cs typeface="Poiret One"/>
                <a:sym typeface="Poiret One"/>
              </a:rPr>
              <a:t> from the U.S. to do so, especially Germany who had to make  reparations as well as rebuild.  As the  U.S. economy worsened, U.S. creditors  began to call in their loans to European  nations.  They also stopped making  investments to other markets in  </a:t>
            </a:r>
            <a:r>
              <a:rPr b="1" lang="en" u="sng">
                <a:latin typeface="Poiret One"/>
                <a:ea typeface="Poiret One"/>
                <a:cs typeface="Poiret One"/>
                <a:sym typeface="Poiret One"/>
              </a:rPr>
              <a:t>Africa, Asia</a:t>
            </a:r>
            <a:r>
              <a:rPr b="1" lang="en">
                <a:latin typeface="Poiret One"/>
                <a:ea typeface="Poiret One"/>
                <a:cs typeface="Poiret One"/>
                <a:sym typeface="Poiret One"/>
              </a:rPr>
              <a:t> and </a:t>
            </a:r>
            <a:r>
              <a:rPr b="1" lang="en" u="sng">
                <a:latin typeface="Poiret One"/>
                <a:ea typeface="Poiret One"/>
                <a:cs typeface="Poiret One"/>
                <a:sym typeface="Poiret One"/>
              </a:rPr>
              <a:t>South America</a:t>
            </a:r>
            <a:r>
              <a:rPr b="1" lang="en">
                <a:latin typeface="Poiret One"/>
                <a:ea typeface="Poiret One"/>
                <a:cs typeface="Poiret One"/>
                <a:sym typeface="Poiret One"/>
              </a:rPr>
              <a:t>, so those countries suffered too.</a:t>
            </a:r>
          </a:p>
          <a:p>
            <a:pPr lvl="0" rtl="0">
              <a:spcBef>
                <a:spcPts val="0"/>
              </a:spcBef>
              <a:buNone/>
            </a:pPr>
            <a:r>
              <a:rPr lang="en"/>
              <a:t>  </a:t>
            </a:r>
          </a:p>
          <a:p>
            <a:pPr lvl="0" rtl="0">
              <a:spcBef>
                <a:spcPts val="0"/>
              </a:spcBef>
              <a:buNone/>
            </a:pPr>
            <a:r>
              <a:t/>
            </a:r>
            <a:endParaRPr/>
          </a:p>
          <a:p>
            <a:pPr lvl="0" rtl="0">
              <a:spcBef>
                <a:spcPts val="0"/>
              </a:spcBef>
              <a:buNone/>
            </a:pPr>
            <a:r>
              <a:t/>
            </a:r>
            <a:endParaRP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6" name="Shape 406"/>
        <p:cNvGrpSpPr/>
        <p:nvPr/>
      </p:nvGrpSpPr>
      <p:grpSpPr>
        <a:xfrm>
          <a:off x="0" y="0"/>
          <a:ext cx="0" cy="0"/>
          <a:chOff x="0" y="0"/>
          <a:chExt cx="0" cy="0"/>
        </a:xfrm>
      </p:grpSpPr>
      <p:sp>
        <p:nvSpPr>
          <p:cNvPr id="407" name="Shape 407"/>
          <p:cNvSpPr txBox="1"/>
          <p:nvPr>
            <p:ph type="title"/>
          </p:nvPr>
        </p:nvSpPr>
        <p:spPr>
          <a:xfrm rot="-338347">
            <a:off x="18105" y="95922"/>
            <a:ext cx="6652594" cy="697561"/>
          </a:xfrm>
          <a:prstGeom prst="rect">
            <a:avLst/>
          </a:prstGeom>
        </p:spPr>
        <p:txBody>
          <a:bodyPr anchorCtr="0" anchor="b" bIns="91425" lIns="91425" rIns="91425" tIns="91425">
            <a:noAutofit/>
          </a:bodyPr>
          <a:lstStyle/>
          <a:p>
            <a:pPr lvl="0" rtl="0">
              <a:spcBef>
                <a:spcPts val="0"/>
              </a:spcBef>
              <a:buNone/>
            </a:pPr>
            <a:r>
              <a:rPr lang="en">
                <a:highlight>
                  <a:srgbClr val="FFFFFF"/>
                </a:highlight>
                <a:latin typeface="Abril Fatface"/>
                <a:ea typeface="Abril Fatface"/>
                <a:cs typeface="Abril Fatface"/>
                <a:sym typeface="Abril Fatface"/>
              </a:rPr>
              <a:t>What resulted from the poor economy? </a:t>
            </a:r>
          </a:p>
        </p:txBody>
      </p:sp>
      <p:sp>
        <p:nvSpPr>
          <p:cNvPr id="408" name="Shape 408"/>
          <p:cNvSpPr txBox="1"/>
          <p:nvPr>
            <p:ph idx="1" type="body"/>
          </p:nvPr>
        </p:nvSpPr>
        <p:spPr>
          <a:xfrm>
            <a:off x="4246350" y="1417325"/>
            <a:ext cx="3993600" cy="3031200"/>
          </a:xfrm>
          <a:prstGeom prst="rect">
            <a:avLst/>
          </a:prstGeom>
        </p:spPr>
        <p:txBody>
          <a:bodyPr anchorCtr="0" anchor="t" bIns="91425" lIns="91425" rIns="91425" tIns="91425">
            <a:noAutofit/>
          </a:bodyPr>
          <a:lstStyle/>
          <a:p>
            <a:pPr lvl="0" rtl="0" algn="ctr">
              <a:spcBef>
                <a:spcPts val="0"/>
              </a:spcBef>
              <a:buNone/>
            </a:pPr>
            <a:r>
              <a:rPr b="1" lang="en">
                <a:highlight>
                  <a:srgbClr val="000000"/>
                </a:highlight>
                <a:latin typeface="Poiret One"/>
                <a:ea typeface="Poiret One"/>
                <a:cs typeface="Poiret One"/>
                <a:sym typeface="Poiret One"/>
              </a:rPr>
              <a:t>The poor economy gave rise to </a:t>
            </a:r>
            <a:r>
              <a:rPr b="1" lang="en">
                <a:latin typeface="Poiret One"/>
                <a:ea typeface="Poiret One"/>
                <a:cs typeface="Poiret One"/>
                <a:sym typeface="Poiret One"/>
              </a:rPr>
              <a:t> </a:t>
            </a:r>
            <a:r>
              <a:rPr b="1" lang="en" u="sng">
                <a:latin typeface="Poiret One"/>
                <a:ea typeface="Poiret One"/>
                <a:cs typeface="Poiret One"/>
                <a:sym typeface="Poiret One"/>
              </a:rPr>
              <a:t>totalitarian governments</a:t>
            </a:r>
            <a:r>
              <a:rPr b="1" lang="en">
                <a:latin typeface="Poiret One"/>
                <a:ea typeface="Poiret One"/>
                <a:cs typeface="Poiret One"/>
                <a:sym typeface="Poiret One"/>
              </a:rPr>
              <a:t>.  </a:t>
            </a:r>
            <a:r>
              <a:rPr b="1" lang="en">
                <a:highlight>
                  <a:srgbClr val="000000"/>
                </a:highlight>
                <a:latin typeface="Poiret One"/>
                <a:ea typeface="Poiret One"/>
                <a:cs typeface="Poiret One"/>
                <a:sym typeface="Poiret One"/>
              </a:rPr>
              <a:t>The reaction of most nations was to  return to the policy of</a:t>
            </a:r>
            <a:r>
              <a:rPr b="1" lang="en">
                <a:latin typeface="Poiret One"/>
                <a:ea typeface="Poiret One"/>
                <a:cs typeface="Poiret One"/>
                <a:sym typeface="Poiret One"/>
              </a:rPr>
              <a:t> </a:t>
            </a:r>
            <a:r>
              <a:rPr b="1" lang="en" u="sng">
                <a:latin typeface="Poiret One"/>
                <a:ea typeface="Poiret One"/>
                <a:cs typeface="Poiret One"/>
                <a:sym typeface="Poiret One"/>
              </a:rPr>
              <a:t>isolationism</a:t>
            </a:r>
            <a:r>
              <a:rPr b="1" lang="en">
                <a:latin typeface="Poiret One"/>
                <a:ea typeface="Poiret One"/>
                <a:cs typeface="Poiret One"/>
                <a:sym typeface="Poiret One"/>
              </a:rPr>
              <a:t> </a:t>
            </a:r>
            <a:r>
              <a:rPr b="1" lang="en">
                <a:highlight>
                  <a:srgbClr val="000000"/>
                </a:highlight>
                <a:latin typeface="Poiret One"/>
                <a:ea typeface="Poiret One"/>
                <a:cs typeface="Poiret One"/>
                <a:sym typeface="Poiret One"/>
              </a:rPr>
              <a:t>and focus on solving their own  economic problems.</a:t>
            </a:r>
          </a:p>
          <a:p>
            <a:pPr lvl="0" rtl="0">
              <a:spcBef>
                <a:spcPts val="0"/>
              </a:spcBef>
              <a:buNone/>
            </a:pPr>
            <a:r>
              <a:t/>
            </a:r>
            <a:endParaRPr/>
          </a:p>
          <a:p>
            <a:pPr lvl="0" rtl="0">
              <a:spcBef>
                <a:spcPts val="0"/>
              </a:spcBef>
              <a:buNone/>
            </a:pPr>
            <a:r>
              <a:t/>
            </a:r>
            <a:endParaRPr/>
          </a:p>
        </p:txBody>
      </p:sp>
      <p:pic>
        <p:nvPicPr>
          <p:cNvPr id="409" name="Shape 409"/>
          <p:cNvPicPr preferRelativeResize="0"/>
          <p:nvPr/>
        </p:nvPicPr>
        <p:blipFill>
          <a:blip r:embed="rId3">
            <a:alphaModFix/>
          </a:blip>
          <a:stretch>
            <a:fillRect/>
          </a:stretch>
        </p:blipFill>
        <p:spPr>
          <a:xfrm>
            <a:off x="-469797" y="906925"/>
            <a:ext cx="4081474" cy="3624349"/>
          </a:xfrm>
          <a:prstGeom prst="rect">
            <a:avLst/>
          </a:prstGeom>
          <a:noFill/>
          <a:ln>
            <a:noFill/>
          </a:ln>
        </p:spPr>
      </p:pic>
      <p:pic>
        <p:nvPicPr>
          <p:cNvPr id="410" name="Shape 410"/>
          <p:cNvPicPr preferRelativeResize="0"/>
          <p:nvPr/>
        </p:nvPicPr>
        <p:blipFill>
          <a:blip r:embed="rId4">
            <a:alphaModFix/>
          </a:blip>
          <a:stretch>
            <a:fillRect/>
          </a:stretch>
        </p:blipFill>
        <p:spPr>
          <a:xfrm>
            <a:off x="-74725" y="2060536"/>
            <a:ext cx="3993500" cy="3082974"/>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4" name="Shape 414"/>
        <p:cNvGrpSpPr/>
        <p:nvPr/>
      </p:nvGrpSpPr>
      <p:grpSpPr>
        <a:xfrm>
          <a:off x="0" y="0"/>
          <a:ext cx="0" cy="0"/>
          <a:chOff x="0" y="0"/>
          <a:chExt cx="0" cy="0"/>
        </a:xfrm>
      </p:grpSpPr>
      <p:sp>
        <p:nvSpPr>
          <p:cNvPr id="415" name="Shape 415"/>
          <p:cNvSpPr txBox="1"/>
          <p:nvPr>
            <p:ph type="title"/>
          </p:nvPr>
        </p:nvSpPr>
        <p:spPr>
          <a:xfrm rot="-281666">
            <a:off x="-39417" y="158153"/>
            <a:ext cx="5590052" cy="697433"/>
          </a:xfrm>
          <a:prstGeom prst="rect">
            <a:avLst/>
          </a:prstGeom>
        </p:spPr>
        <p:txBody>
          <a:bodyPr anchorCtr="0" anchor="b" bIns="91425" lIns="91425" rIns="91425" tIns="91425">
            <a:noAutofit/>
          </a:bodyPr>
          <a:lstStyle/>
          <a:p>
            <a:pPr lvl="0" rtl="0">
              <a:spcBef>
                <a:spcPts val="0"/>
              </a:spcBef>
              <a:buNone/>
            </a:pPr>
            <a:r>
              <a:rPr lang="en">
                <a:highlight>
                  <a:srgbClr val="FFFFFF"/>
                </a:highlight>
                <a:latin typeface="Abril Fatface"/>
                <a:ea typeface="Abril Fatface"/>
                <a:cs typeface="Abril Fatface"/>
                <a:sym typeface="Abril Fatface"/>
              </a:rPr>
              <a:t>How did nations respond?</a:t>
            </a:r>
          </a:p>
        </p:txBody>
      </p:sp>
      <p:sp>
        <p:nvSpPr>
          <p:cNvPr id="416" name="Shape 416"/>
          <p:cNvSpPr txBox="1"/>
          <p:nvPr>
            <p:ph idx="1" type="body"/>
          </p:nvPr>
        </p:nvSpPr>
        <p:spPr>
          <a:xfrm>
            <a:off x="220200" y="1179475"/>
            <a:ext cx="4213500" cy="3031200"/>
          </a:xfrm>
          <a:prstGeom prst="rect">
            <a:avLst/>
          </a:prstGeom>
        </p:spPr>
        <p:txBody>
          <a:bodyPr anchorCtr="0" anchor="t" bIns="91425" lIns="91425" rIns="91425" tIns="91425">
            <a:noAutofit/>
          </a:bodyPr>
          <a:lstStyle/>
          <a:p>
            <a:pPr lvl="0" rtl="0">
              <a:spcBef>
                <a:spcPts val="0"/>
              </a:spcBef>
              <a:buNone/>
            </a:pPr>
            <a:r>
              <a:rPr b="1" lang="en">
                <a:latin typeface="Poiret One"/>
                <a:ea typeface="Poiret One"/>
                <a:cs typeface="Poiret One"/>
                <a:sym typeface="Poiret One"/>
              </a:rPr>
              <a:t>In democratic nations, the  governments worked to improve the  economy through </a:t>
            </a:r>
            <a:r>
              <a:rPr b="1" lang="en" u="sng">
                <a:latin typeface="Poiret One"/>
                <a:ea typeface="Poiret One"/>
                <a:cs typeface="Poiret One"/>
                <a:sym typeface="Poiret One"/>
              </a:rPr>
              <a:t>passing laws</a:t>
            </a:r>
            <a:r>
              <a:rPr b="1" lang="en">
                <a:latin typeface="Poiret One"/>
                <a:ea typeface="Poiret One"/>
                <a:cs typeface="Poiret One"/>
                <a:sym typeface="Poiret One"/>
              </a:rPr>
              <a:t>, but the nations that turned to  totalitarianism used</a:t>
            </a:r>
            <a:r>
              <a:rPr b="1" lang="en" u="sng">
                <a:latin typeface="Poiret One"/>
                <a:ea typeface="Poiret One"/>
                <a:cs typeface="Poiret One"/>
                <a:sym typeface="Poiret One"/>
              </a:rPr>
              <a:t> </a:t>
            </a:r>
            <a:r>
              <a:rPr b="1" lang="en" u="sng">
                <a:latin typeface="Poiret One"/>
                <a:ea typeface="Poiret One"/>
                <a:cs typeface="Poiret One"/>
                <a:sym typeface="Poiret One"/>
              </a:rPr>
              <a:t>imperialism</a:t>
            </a:r>
            <a:r>
              <a:rPr b="1" lang="en">
                <a:latin typeface="Poiret One"/>
                <a:ea typeface="Poiret One"/>
                <a:cs typeface="Poiret One"/>
                <a:sym typeface="Poiret One"/>
              </a:rPr>
              <a:t> to gain raw materials and markets to  help stimulate the economy.  </a:t>
            </a:r>
            <a:r>
              <a:rPr b="1" lang="en" u="sng">
                <a:latin typeface="Poiret One"/>
                <a:ea typeface="Poiret One"/>
                <a:cs typeface="Poiret One"/>
                <a:sym typeface="Poiret One"/>
              </a:rPr>
              <a:t>World War II</a:t>
            </a:r>
            <a:r>
              <a:rPr b="1" lang="en" u="sng">
                <a:latin typeface="Poiret One"/>
                <a:ea typeface="Poiret One"/>
                <a:cs typeface="Poiret One"/>
                <a:sym typeface="Poiret One"/>
              </a:rPr>
              <a:t> </a:t>
            </a:r>
            <a:r>
              <a:rPr b="1" lang="en">
                <a:latin typeface="Poiret One"/>
                <a:ea typeface="Poiret One"/>
                <a:cs typeface="Poiret One"/>
                <a:sym typeface="Poiret One"/>
              </a:rPr>
              <a:t>was on the horizon.</a:t>
            </a:r>
          </a:p>
          <a:p>
            <a:pPr lvl="0" rtl="0">
              <a:spcBef>
                <a:spcPts val="0"/>
              </a:spcBef>
              <a:buNone/>
            </a:pPr>
            <a:r>
              <a:t/>
            </a:r>
            <a:endParaRPr/>
          </a:p>
          <a:p>
            <a:pPr lvl="0" rtl="0">
              <a:spcBef>
                <a:spcPts val="0"/>
              </a:spcBef>
              <a:buNone/>
            </a:pPr>
            <a:r>
              <a:t/>
            </a:r>
            <a:endParaRPr/>
          </a:p>
        </p:txBody>
      </p:sp>
      <p:pic>
        <p:nvPicPr>
          <p:cNvPr id="417" name="Shape 417"/>
          <p:cNvPicPr preferRelativeResize="0"/>
          <p:nvPr/>
        </p:nvPicPr>
        <p:blipFill>
          <a:blip r:embed="rId3">
            <a:alphaModFix/>
          </a:blip>
          <a:stretch>
            <a:fillRect/>
          </a:stretch>
        </p:blipFill>
        <p:spPr>
          <a:xfrm>
            <a:off x="4500971" y="1096025"/>
            <a:ext cx="4468680" cy="3198101"/>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1" name="Shape 421"/>
        <p:cNvGrpSpPr/>
        <p:nvPr/>
      </p:nvGrpSpPr>
      <p:grpSpPr>
        <a:xfrm>
          <a:off x="0" y="0"/>
          <a:ext cx="0" cy="0"/>
          <a:chOff x="0" y="0"/>
          <a:chExt cx="0" cy="0"/>
        </a:xfrm>
      </p:grpSpPr>
      <p:sp>
        <p:nvSpPr>
          <p:cNvPr id="422" name="Shape 422"/>
          <p:cNvSpPr txBox="1"/>
          <p:nvPr>
            <p:ph type="title"/>
          </p:nvPr>
        </p:nvSpPr>
        <p:spPr>
          <a:xfrm rot="-393838">
            <a:off x="110107" y="108375"/>
            <a:ext cx="5589942" cy="697579"/>
          </a:xfrm>
          <a:prstGeom prst="rect">
            <a:avLst/>
          </a:prstGeom>
        </p:spPr>
        <p:txBody>
          <a:bodyPr anchorCtr="0" anchor="b" bIns="91425" lIns="91425" rIns="91425" tIns="91425">
            <a:noAutofit/>
          </a:bodyPr>
          <a:lstStyle/>
          <a:p>
            <a:pPr lvl="0" rtl="0">
              <a:spcBef>
                <a:spcPts val="0"/>
              </a:spcBef>
              <a:buNone/>
            </a:pPr>
            <a:r>
              <a:rPr lang="en">
                <a:highlight>
                  <a:srgbClr val="FFFFFF"/>
                </a:highlight>
                <a:latin typeface="Abril Fatface"/>
                <a:ea typeface="Abril Fatface"/>
                <a:cs typeface="Abril Fatface"/>
                <a:sym typeface="Abril Fatface"/>
              </a:rPr>
              <a:t>The New Deal</a:t>
            </a:r>
          </a:p>
        </p:txBody>
      </p:sp>
      <p:sp>
        <p:nvSpPr>
          <p:cNvPr id="423" name="Shape 423"/>
          <p:cNvSpPr txBox="1"/>
          <p:nvPr>
            <p:ph idx="1" type="body"/>
          </p:nvPr>
        </p:nvSpPr>
        <p:spPr>
          <a:xfrm>
            <a:off x="232625" y="1266650"/>
            <a:ext cx="4475100" cy="3031200"/>
          </a:xfrm>
          <a:prstGeom prst="rect">
            <a:avLst/>
          </a:prstGeom>
        </p:spPr>
        <p:txBody>
          <a:bodyPr anchorCtr="0" anchor="t" bIns="91425" lIns="91425" rIns="91425" tIns="91425">
            <a:noAutofit/>
          </a:bodyPr>
          <a:lstStyle/>
          <a:p>
            <a:pPr lvl="0" rtl="0">
              <a:spcBef>
                <a:spcPts val="0"/>
              </a:spcBef>
              <a:buNone/>
            </a:pPr>
            <a:r>
              <a:rPr b="1" lang="en">
                <a:latin typeface="Poiret One"/>
                <a:ea typeface="Poiret One"/>
                <a:cs typeface="Poiret One"/>
                <a:sym typeface="Poiret One"/>
              </a:rPr>
              <a:t>The U.S. responded by electing  </a:t>
            </a:r>
            <a:r>
              <a:rPr b="1" lang="en" u="sng">
                <a:latin typeface="Poiret One"/>
                <a:ea typeface="Poiret One"/>
                <a:cs typeface="Poiret One"/>
                <a:sym typeface="Poiret One"/>
              </a:rPr>
              <a:t>Franklin Delano Roosevelt</a:t>
            </a:r>
            <a:r>
              <a:rPr b="1" lang="en" u="sng">
                <a:latin typeface="Poiret One"/>
                <a:ea typeface="Poiret One"/>
                <a:cs typeface="Poiret One"/>
                <a:sym typeface="Poiret One"/>
              </a:rPr>
              <a:t> </a:t>
            </a:r>
            <a:r>
              <a:rPr b="1" lang="en">
                <a:latin typeface="Poiret One"/>
                <a:ea typeface="Poiret One"/>
                <a:cs typeface="Poiret One"/>
                <a:sym typeface="Poiret One"/>
              </a:rPr>
              <a:t>(FDR) president over </a:t>
            </a:r>
            <a:r>
              <a:rPr b="1" lang="en" u="sng">
                <a:latin typeface="Poiret One"/>
                <a:ea typeface="Poiret One"/>
                <a:cs typeface="Poiret One"/>
                <a:sym typeface="Poiret One"/>
              </a:rPr>
              <a:t>Herbert Hoover</a:t>
            </a:r>
            <a:r>
              <a:rPr b="1" lang="en">
                <a:latin typeface="Poiret One"/>
                <a:ea typeface="Poiret One"/>
                <a:cs typeface="Poiret One"/>
                <a:sym typeface="Poiret One"/>
              </a:rPr>
              <a:t> in 1932.  FDR proposed and Congress approved a series of  programs that he called the “</a:t>
            </a:r>
            <a:r>
              <a:rPr b="1" lang="en" u="sng">
                <a:latin typeface="Poiret One"/>
                <a:ea typeface="Poiret One"/>
                <a:cs typeface="Poiret One"/>
                <a:sym typeface="Poiret One"/>
              </a:rPr>
              <a:t>New Deal</a:t>
            </a:r>
            <a:r>
              <a:rPr b="1" lang="en">
                <a:latin typeface="Poiret One"/>
                <a:ea typeface="Poiret One"/>
                <a:cs typeface="Poiret One"/>
                <a:sym typeface="Poiret One"/>
              </a:rPr>
              <a:t>.”</a:t>
            </a:r>
            <a:r>
              <a:rPr lang="en"/>
              <a:t>  </a:t>
            </a:r>
          </a:p>
          <a:p>
            <a:pPr lvl="0" rtl="0">
              <a:spcBef>
                <a:spcPts val="0"/>
              </a:spcBef>
              <a:buNone/>
            </a:pPr>
            <a:r>
              <a:t/>
            </a:r>
            <a:endParaRPr/>
          </a:p>
          <a:p>
            <a:pPr lvl="0" rtl="0">
              <a:spcBef>
                <a:spcPts val="0"/>
              </a:spcBef>
              <a:buNone/>
            </a:pPr>
            <a:r>
              <a:t/>
            </a:r>
            <a:endParaRPr/>
          </a:p>
        </p:txBody>
      </p:sp>
      <p:pic>
        <p:nvPicPr>
          <p:cNvPr id="424" name="Shape 424"/>
          <p:cNvPicPr preferRelativeResize="0"/>
          <p:nvPr/>
        </p:nvPicPr>
        <p:blipFill>
          <a:blip r:embed="rId3">
            <a:alphaModFix/>
          </a:blip>
          <a:stretch>
            <a:fillRect/>
          </a:stretch>
        </p:blipFill>
        <p:spPr>
          <a:xfrm>
            <a:off x="4771725" y="1143000"/>
            <a:ext cx="3810000" cy="2857500"/>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8" name="Shape 428"/>
        <p:cNvGrpSpPr/>
        <p:nvPr/>
      </p:nvGrpSpPr>
      <p:grpSpPr>
        <a:xfrm>
          <a:off x="0" y="0"/>
          <a:ext cx="0" cy="0"/>
          <a:chOff x="0" y="0"/>
          <a:chExt cx="0" cy="0"/>
        </a:xfrm>
      </p:grpSpPr>
      <p:sp>
        <p:nvSpPr>
          <p:cNvPr id="429" name="Shape 429"/>
          <p:cNvSpPr txBox="1"/>
          <p:nvPr>
            <p:ph type="title"/>
          </p:nvPr>
        </p:nvSpPr>
        <p:spPr>
          <a:xfrm rot="-326682">
            <a:off x="72760" y="182994"/>
            <a:ext cx="5589920" cy="697657"/>
          </a:xfrm>
          <a:prstGeom prst="rect">
            <a:avLst/>
          </a:prstGeom>
        </p:spPr>
        <p:txBody>
          <a:bodyPr anchorCtr="0" anchor="b" bIns="91425" lIns="91425" rIns="91425" tIns="91425">
            <a:noAutofit/>
          </a:bodyPr>
          <a:lstStyle/>
          <a:p>
            <a:pPr lvl="0" rtl="0">
              <a:spcBef>
                <a:spcPts val="0"/>
              </a:spcBef>
              <a:buNone/>
            </a:pPr>
            <a:r>
              <a:rPr lang="en">
                <a:highlight>
                  <a:srgbClr val="FFFFFF"/>
                </a:highlight>
                <a:latin typeface="Abril Fatface"/>
                <a:ea typeface="Abril Fatface"/>
                <a:cs typeface="Abril Fatface"/>
                <a:sym typeface="Abril Fatface"/>
              </a:rPr>
              <a:t>What was the New Deal?</a:t>
            </a:r>
          </a:p>
        </p:txBody>
      </p:sp>
      <p:pic>
        <p:nvPicPr>
          <p:cNvPr id="430" name="Shape 430"/>
          <p:cNvPicPr preferRelativeResize="0"/>
          <p:nvPr/>
        </p:nvPicPr>
        <p:blipFill>
          <a:blip r:embed="rId3">
            <a:alphaModFix/>
          </a:blip>
          <a:stretch>
            <a:fillRect/>
          </a:stretch>
        </p:blipFill>
        <p:spPr>
          <a:xfrm>
            <a:off x="2627800" y="963800"/>
            <a:ext cx="6516199" cy="3665350"/>
          </a:xfrm>
          <a:prstGeom prst="rect">
            <a:avLst/>
          </a:prstGeom>
          <a:noFill/>
          <a:ln>
            <a:noFill/>
          </a:ln>
        </p:spPr>
      </p:pic>
      <p:sp>
        <p:nvSpPr>
          <p:cNvPr id="431" name="Shape 431"/>
          <p:cNvSpPr txBox="1"/>
          <p:nvPr>
            <p:ph idx="1" type="body"/>
          </p:nvPr>
        </p:nvSpPr>
        <p:spPr>
          <a:xfrm>
            <a:off x="220175" y="1280875"/>
            <a:ext cx="3852300" cy="3031200"/>
          </a:xfrm>
          <a:prstGeom prst="rect">
            <a:avLst/>
          </a:prstGeom>
        </p:spPr>
        <p:txBody>
          <a:bodyPr anchorCtr="0" anchor="t" bIns="91425" lIns="91425" rIns="91425" tIns="91425">
            <a:noAutofit/>
          </a:bodyPr>
          <a:lstStyle/>
          <a:p>
            <a:pPr lvl="0" rtl="0">
              <a:spcBef>
                <a:spcPts val="0"/>
              </a:spcBef>
              <a:buNone/>
            </a:pPr>
            <a:r>
              <a:rPr b="1" lang="en">
                <a:highlight>
                  <a:srgbClr val="000000"/>
                </a:highlight>
                <a:latin typeface="Poiret One"/>
                <a:ea typeface="Poiret One"/>
                <a:cs typeface="Poiret One"/>
                <a:sym typeface="Poiret One"/>
              </a:rPr>
              <a:t>The New Deal focused on </a:t>
            </a:r>
            <a:r>
              <a:rPr b="1" lang="en" u="sng">
                <a:latin typeface="Poiret One"/>
                <a:ea typeface="Poiret One"/>
                <a:cs typeface="Poiret One"/>
                <a:sym typeface="Poiret One"/>
              </a:rPr>
              <a:t>relief</a:t>
            </a:r>
            <a:r>
              <a:rPr b="1" lang="en">
                <a:latin typeface="Poiret One"/>
                <a:ea typeface="Poiret One"/>
                <a:cs typeface="Poiret One"/>
                <a:sym typeface="Poiret One"/>
              </a:rPr>
              <a:t> </a:t>
            </a:r>
            <a:r>
              <a:rPr b="1" lang="en">
                <a:highlight>
                  <a:srgbClr val="000000"/>
                </a:highlight>
                <a:latin typeface="Poiret One"/>
                <a:ea typeface="Poiret One"/>
                <a:cs typeface="Poiret One"/>
                <a:sym typeface="Poiret One"/>
              </a:rPr>
              <a:t>and</a:t>
            </a:r>
            <a:r>
              <a:rPr b="1" lang="en">
                <a:latin typeface="Poiret One"/>
                <a:ea typeface="Poiret One"/>
                <a:cs typeface="Poiret One"/>
                <a:sym typeface="Poiret One"/>
              </a:rPr>
              <a:t> </a:t>
            </a:r>
            <a:r>
              <a:rPr b="1" lang="en" u="sng">
                <a:latin typeface="Poiret One"/>
                <a:ea typeface="Poiret One"/>
                <a:cs typeface="Poiret One"/>
                <a:sym typeface="Poiret One"/>
              </a:rPr>
              <a:t>reform</a:t>
            </a:r>
            <a:r>
              <a:rPr b="1" lang="en">
                <a:latin typeface="Poiret One"/>
                <a:ea typeface="Poiret One"/>
                <a:cs typeface="Poiret One"/>
                <a:sym typeface="Poiret One"/>
              </a:rPr>
              <a:t> </a:t>
            </a:r>
            <a:r>
              <a:rPr b="1" lang="en">
                <a:highlight>
                  <a:srgbClr val="000000"/>
                </a:highlight>
                <a:latin typeface="Poiret One"/>
                <a:ea typeface="Poiret One"/>
                <a:cs typeface="Poiret One"/>
                <a:sym typeface="Poiret One"/>
              </a:rPr>
              <a:t>in the form of </a:t>
            </a:r>
            <a:r>
              <a:rPr b="1" lang="en" u="sng">
                <a:latin typeface="Poiret One"/>
                <a:ea typeface="Poiret One"/>
                <a:cs typeface="Poiret One"/>
                <a:sym typeface="Poiret One"/>
              </a:rPr>
              <a:t>public works programs</a:t>
            </a:r>
            <a:r>
              <a:rPr b="1" lang="en">
                <a:latin typeface="Poiret One"/>
                <a:ea typeface="Poiret One"/>
                <a:cs typeface="Poiret One"/>
                <a:sym typeface="Poiret One"/>
              </a:rPr>
              <a:t>. </a:t>
            </a:r>
            <a:r>
              <a:rPr b="1" lang="en">
                <a:highlight>
                  <a:srgbClr val="000000"/>
                </a:highlight>
                <a:latin typeface="Poiret One"/>
                <a:ea typeface="Poiret One"/>
                <a:cs typeface="Poiret One"/>
                <a:sym typeface="Poiret One"/>
              </a:rPr>
              <a:t> These programs were designed to increase</a:t>
            </a:r>
            <a:r>
              <a:rPr b="1" lang="en">
                <a:latin typeface="Poiret One"/>
                <a:ea typeface="Poiret One"/>
                <a:cs typeface="Poiret One"/>
                <a:sym typeface="Poiret One"/>
              </a:rPr>
              <a:t> </a:t>
            </a:r>
            <a:r>
              <a:rPr b="1" lang="en" u="sng">
                <a:latin typeface="Poiret One"/>
                <a:ea typeface="Poiret One"/>
                <a:cs typeface="Poiret One"/>
                <a:sym typeface="Poiret One"/>
              </a:rPr>
              <a:t>employment</a:t>
            </a:r>
            <a:r>
              <a:rPr b="1" lang="en">
                <a:latin typeface="Poiret One"/>
                <a:ea typeface="Poiret One"/>
                <a:cs typeface="Poiret One"/>
                <a:sym typeface="Poiret One"/>
              </a:rPr>
              <a:t> </a:t>
            </a:r>
            <a:r>
              <a:rPr b="1" lang="en">
                <a:highlight>
                  <a:srgbClr val="000000"/>
                </a:highlight>
                <a:latin typeface="Poiret One"/>
                <a:ea typeface="Poiret One"/>
                <a:cs typeface="Poiret One"/>
                <a:sym typeface="Poiret One"/>
              </a:rPr>
              <a:t>and </a:t>
            </a:r>
            <a:r>
              <a:rPr b="1" lang="en" u="sng">
                <a:latin typeface="Poiret One"/>
                <a:ea typeface="Poiret One"/>
                <a:cs typeface="Poiret One"/>
                <a:sym typeface="Poiret One"/>
              </a:rPr>
              <a:t>regulate</a:t>
            </a:r>
            <a:r>
              <a:rPr b="1" lang="en">
                <a:latin typeface="Poiret One"/>
                <a:ea typeface="Poiret One"/>
                <a:cs typeface="Poiret One"/>
                <a:sym typeface="Poiret One"/>
              </a:rPr>
              <a:t> t</a:t>
            </a:r>
            <a:r>
              <a:rPr b="1" lang="en">
                <a:highlight>
                  <a:srgbClr val="000000"/>
                </a:highlight>
                <a:latin typeface="Poiret One"/>
                <a:ea typeface="Poiret One"/>
                <a:cs typeface="Poiret One"/>
                <a:sym typeface="Poiret One"/>
              </a:rPr>
              <a:t>he stock market, banks, and business and agricultural  production.</a:t>
            </a:r>
          </a:p>
          <a:p>
            <a:pPr lvl="0" rtl="0">
              <a:spcBef>
                <a:spcPts val="0"/>
              </a:spcBef>
              <a:buNone/>
            </a:pPr>
            <a:r>
              <a:t/>
            </a:r>
            <a:endParaRPr/>
          </a:p>
          <a:p>
            <a:pPr lvl="0" rtl="0">
              <a:spcBef>
                <a:spcPts val="0"/>
              </a:spcBef>
              <a:buNone/>
            </a:pPr>
            <a:r>
              <a:t/>
            </a:r>
            <a:endParaRP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2" name="Shape 262"/>
        <p:cNvGrpSpPr/>
        <p:nvPr/>
      </p:nvGrpSpPr>
      <p:grpSpPr>
        <a:xfrm>
          <a:off x="0" y="0"/>
          <a:ext cx="0" cy="0"/>
          <a:chOff x="0" y="0"/>
          <a:chExt cx="0" cy="0"/>
        </a:xfrm>
      </p:grpSpPr>
      <p:sp>
        <p:nvSpPr>
          <p:cNvPr id="263" name="Shape 263">
            <a:hlinkClick r:id="rId3"/>
          </p:cNvPr>
          <p:cNvSpPr/>
          <p:nvPr/>
        </p:nvSpPr>
        <p:spPr>
          <a:xfrm>
            <a:off x="1954837" y="668625"/>
            <a:ext cx="5234324" cy="3925749"/>
          </a:xfrm>
          <a:prstGeom prst="rect">
            <a:avLst/>
          </a:prstGeom>
          <a:blipFill>
            <a:blip r:embed="rId4">
              <a:alphaModFix/>
            </a:blip>
            <a:stretch>
              <a:fillRect/>
            </a:stretch>
          </a:blipFill>
          <a:ln>
            <a:noFill/>
          </a:ln>
        </p:spPr>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5" name="Shape 435"/>
        <p:cNvGrpSpPr/>
        <p:nvPr/>
      </p:nvGrpSpPr>
      <p:grpSpPr>
        <a:xfrm>
          <a:off x="0" y="0"/>
          <a:ext cx="0" cy="0"/>
          <a:chOff x="0" y="0"/>
          <a:chExt cx="0" cy="0"/>
        </a:xfrm>
      </p:grpSpPr>
      <p:sp>
        <p:nvSpPr>
          <p:cNvPr id="436" name="Shape 436"/>
          <p:cNvSpPr txBox="1"/>
          <p:nvPr>
            <p:ph idx="1" type="body"/>
          </p:nvPr>
        </p:nvSpPr>
        <p:spPr>
          <a:xfrm>
            <a:off x="195275" y="1378725"/>
            <a:ext cx="4871700" cy="3031200"/>
          </a:xfrm>
          <a:prstGeom prst="rect">
            <a:avLst/>
          </a:prstGeom>
        </p:spPr>
        <p:txBody>
          <a:bodyPr anchorCtr="0" anchor="t" bIns="91425" lIns="91425" rIns="91425" tIns="91425">
            <a:noAutofit/>
          </a:bodyPr>
          <a:lstStyle/>
          <a:p>
            <a:pPr lvl="0" rtl="0">
              <a:spcBef>
                <a:spcPts val="0"/>
              </a:spcBef>
              <a:buNone/>
            </a:pPr>
            <a:r>
              <a:rPr b="1" lang="en">
                <a:latin typeface="Poiret One"/>
                <a:ea typeface="Poiret One"/>
                <a:cs typeface="Poiret One"/>
                <a:sym typeface="Poiret One"/>
              </a:rPr>
              <a:t>The New Deal greatly  enhanced the </a:t>
            </a:r>
            <a:r>
              <a:rPr b="1" lang="en" u="sng">
                <a:latin typeface="Poiret One"/>
                <a:ea typeface="Poiret One"/>
                <a:cs typeface="Poiret One"/>
                <a:sym typeface="Poiret One"/>
              </a:rPr>
              <a:t>national government’s</a:t>
            </a:r>
            <a:r>
              <a:rPr b="1" lang="en">
                <a:latin typeface="Poiret One"/>
                <a:ea typeface="Poiret One"/>
                <a:cs typeface="Poiret One"/>
                <a:sym typeface="Poiret One"/>
              </a:rPr>
              <a:t> role in the economy and in the lives  of individuals.  For the  first time in U.S. history,  </a:t>
            </a:r>
            <a:r>
              <a:rPr b="1" lang="en" u="sng">
                <a:latin typeface="Poiret One"/>
                <a:ea typeface="Poiret One"/>
                <a:cs typeface="Poiret One"/>
                <a:sym typeface="Poiret One"/>
              </a:rPr>
              <a:t>direct relief</a:t>
            </a:r>
            <a:r>
              <a:rPr b="1" lang="en">
                <a:latin typeface="Poiret One"/>
                <a:ea typeface="Poiret One"/>
                <a:cs typeface="Poiret One"/>
                <a:sym typeface="Poiret One"/>
              </a:rPr>
              <a:t> provided by the government was a  significant component to  everyday life.</a:t>
            </a:r>
          </a:p>
          <a:p>
            <a:pPr lvl="0" rtl="0">
              <a:spcBef>
                <a:spcPts val="0"/>
              </a:spcBef>
              <a:buNone/>
            </a:pPr>
            <a:r>
              <a:t/>
            </a:r>
            <a:endParaRPr/>
          </a:p>
          <a:p>
            <a:pPr lvl="0" rtl="0">
              <a:spcBef>
                <a:spcPts val="0"/>
              </a:spcBef>
              <a:buNone/>
            </a:pPr>
            <a:r>
              <a:t/>
            </a:r>
            <a:endParaRPr/>
          </a:p>
        </p:txBody>
      </p:sp>
      <p:pic>
        <p:nvPicPr>
          <p:cNvPr id="437" name="Shape 437"/>
          <p:cNvPicPr preferRelativeResize="0"/>
          <p:nvPr/>
        </p:nvPicPr>
        <p:blipFill>
          <a:blip r:embed="rId3">
            <a:alphaModFix/>
          </a:blip>
          <a:stretch>
            <a:fillRect/>
          </a:stretch>
        </p:blipFill>
        <p:spPr>
          <a:xfrm>
            <a:off x="5066857" y="0"/>
            <a:ext cx="4166234" cy="5143499"/>
          </a:xfrm>
          <a:prstGeom prst="rect">
            <a:avLst/>
          </a:prstGeom>
          <a:noFill/>
          <a:ln>
            <a:noFill/>
          </a:ln>
        </p:spPr>
      </p:pic>
      <p:sp>
        <p:nvSpPr>
          <p:cNvPr id="438" name="Shape 438"/>
          <p:cNvSpPr txBox="1"/>
          <p:nvPr>
            <p:ph type="title"/>
          </p:nvPr>
        </p:nvSpPr>
        <p:spPr>
          <a:xfrm rot="343200">
            <a:off x="122469" y="232962"/>
            <a:ext cx="6914026" cy="697381"/>
          </a:xfrm>
          <a:prstGeom prst="rect">
            <a:avLst/>
          </a:prstGeom>
        </p:spPr>
        <p:txBody>
          <a:bodyPr anchorCtr="0" anchor="b" bIns="91425" lIns="91425" rIns="91425" tIns="91425">
            <a:noAutofit/>
          </a:bodyPr>
          <a:lstStyle/>
          <a:p>
            <a:pPr lvl="0" rtl="0">
              <a:spcBef>
                <a:spcPts val="0"/>
              </a:spcBef>
              <a:buNone/>
            </a:pPr>
            <a:r>
              <a:rPr lang="en">
                <a:highlight>
                  <a:srgbClr val="FFFFFF"/>
                </a:highlight>
                <a:latin typeface="Abril Fatface"/>
                <a:ea typeface="Abril Fatface"/>
                <a:cs typeface="Abril Fatface"/>
                <a:sym typeface="Abril Fatface"/>
              </a:rPr>
              <a:t>How did the New Deal change the economy?</a:t>
            </a: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2" name="Shape 442"/>
        <p:cNvGrpSpPr/>
        <p:nvPr/>
      </p:nvGrpSpPr>
      <p:grpSpPr>
        <a:xfrm>
          <a:off x="0" y="0"/>
          <a:ext cx="0" cy="0"/>
          <a:chOff x="0" y="0"/>
          <a:chExt cx="0" cy="0"/>
        </a:xfrm>
      </p:grpSpPr>
      <p:sp>
        <p:nvSpPr>
          <p:cNvPr id="443" name="Shape 443"/>
          <p:cNvSpPr txBox="1"/>
          <p:nvPr>
            <p:ph type="ctrTitle"/>
          </p:nvPr>
        </p:nvSpPr>
        <p:spPr>
          <a:xfrm>
            <a:off x="1661700" y="1991825"/>
            <a:ext cx="5820599" cy="1159799"/>
          </a:xfrm>
          <a:prstGeom prst="rect">
            <a:avLst/>
          </a:prstGeom>
        </p:spPr>
        <p:txBody>
          <a:bodyPr anchorCtr="0" anchor="ctr" bIns="91425" lIns="91425" rIns="91425" tIns="91425">
            <a:noAutofit/>
          </a:bodyPr>
          <a:lstStyle/>
          <a:p>
            <a:pPr lvl="0">
              <a:spcBef>
                <a:spcPts val="0"/>
              </a:spcBef>
              <a:buNone/>
            </a:pPr>
            <a:r>
              <a:rPr lang="en" u="sng">
                <a:solidFill>
                  <a:schemeClr val="hlink"/>
                </a:solidFill>
                <a:hlinkClick r:id="rId3"/>
              </a:rPr>
              <a:t>Fireside Chats</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7" name="Shape 447"/>
        <p:cNvGrpSpPr/>
        <p:nvPr/>
      </p:nvGrpSpPr>
      <p:grpSpPr>
        <a:xfrm>
          <a:off x="0" y="0"/>
          <a:ext cx="0" cy="0"/>
          <a:chOff x="0" y="0"/>
          <a:chExt cx="0" cy="0"/>
        </a:xfrm>
      </p:grpSpPr>
      <p:sp>
        <p:nvSpPr>
          <p:cNvPr id="448" name="Shape 448"/>
          <p:cNvSpPr txBox="1"/>
          <p:nvPr>
            <p:ph type="title"/>
          </p:nvPr>
        </p:nvSpPr>
        <p:spPr>
          <a:xfrm>
            <a:off x="296874" y="270250"/>
            <a:ext cx="5589899" cy="697500"/>
          </a:xfrm>
          <a:prstGeom prst="rect">
            <a:avLst/>
          </a:prstGeom>
        </p:spPr>
        <p:txBody>
          <a:bodyPr anchorCtr="0" anchor="b" bIns="91425" lIns="91425" rIns="91425" tIns="91425">
            <a:noAutofit/>
          </a:bodyPr>
          <a:lstStyle/>
          <a:p>
            <a:pPr lvl="0" rtl="0">
              <a:spcBef>
                <a:spcPts val="0"/>
              </a:spcBef>
              <a:buNone/>
            </a:pPr>
            <a:r>
              <a:rPr lang="en">
                <a:highlight>
                  <a:srgbClr val="FFFFFF"/>
                </a:highlight>
                <a:latin typeface="Abril Fatface"/>
                <a:ea typeface="Abril Fatface"/>
                <a:cs typeface="Abril Fatface"/>
                <a:sym typeface="Abril Fatface"/>
              </a:rPr>
              <a:t>How did Britain respond?</a:t>
            </a:r>
          </a:p>
        </p:txBody>
      </p:sp>
      <p:sp>
        <p:nvSpPr>
          <p:cNvPr id="449" name="Shape 449"/>
          <p:cNvSpPr txBox="1"/>
          <p:nvPr>
            <p:ph idx="1" type="body"/>
          </p:nvPr>
        </p:nvSpPr>
        <p:spPr>
          <a:xfrm>
            <a:off x="195275" y="967750"/>
            <a:ext cx="5446500" cy="3031200"/>
          </a:xfrm>
          <a:prstGeom prst="rect">
            <a:avLst/>
          </a:prstGeom>
        </p:spPr>
        <p:txBody>
          <a:bodyPr anchorCtr="0" anchor="t" bIns="91425" lIns="91425" rIns="91425" tIns="91425">
            <a:noAutofit/>
          </a:bodyPr>
          <a:lstStyle/>
          <a:p>
            <a:pPr lvl="0" rtl="0">
              <a:spcBef>
                <a:spcPts val="0"/>
              </a:spcBef>
              <a:buNone/>
            </a:pPr>
            <a:r>
              <a:rPr b="1" lang="en">
                <a:latin typeface="Poiret One"/>
                <a:ea typeface="Poiret One"/>
                <a:cs typeface="Poiret One"/>
                <a:sym typeface="Poiret One"/>
              </a:rPr>
              <a:t>Great Britain on the other  hand, enacted </a:t>
            </a:r>
            <a:r>
              <a:rPr b="1" lang="en" u="sng">
                <a:latin typeface="Poiret One"/>
                <a:ea typeface="Poiret One"/>
                <a:cs typeface="Poiret One"/>
                <a:sym typeface="Poiret One"/>
              </a:rPr>
              <a:t>protectionist</a:t>
            </a:r>
            <a:r>
              <a:rPr b="1" lang="en">
                <a:latin typeface="Poiret One"/>
                <a:ea typeface="Poiret One"/>
                <a:cs typeface="Poiret One"/>
                <a:sym typeface="Poiret One"/>
              </a:rPr>
              <a:t> policies (designed to protect  domestic industries and  services from foreign  competition) such as  dropping the </a:t>
            </a:r>
            <a:r>
              <a:rPr b="1" lang="en" u="sng">
                <a:latin typeface="Poiret One"/>
                <a:ea typeface="Poiret One"/>
                <a:cs typeface="Poiret One"/>
                <a:sym typeface="Poiret One"/>
              </a:rPr>
              <a:t>gold standard</a:t>
            </a:r>
            <a:r>
              <a:rPr b="1" lang="en">
                <a:latin typeface="Poiret One"/>
                <a:ea typeface="Poiret One"/>
                <a:cs typeface="Poiret One"/>
                <a:sym typeface="Poiret One"/>
              </a:rPr>
              <a:t> and increased government </a:t>
            </a:r>
            <a:r>
              <a:rPr b="1" lang="en" u="sng">
                <a:latin typeface="Poiret One"/>
                <a:ea typeface="Poiret One"/>
                <a:cs typeface="Poiret One"/>
                <a:sym typeface="Poiret One"/>
              </a:rPr>
              <a:t> ownership</a:t>
            </a:r>
            <a:r>
              <a:rPr b="1" lang="en">
                <a:latin typeface="Poiret One"/>
                <a:ea typeface="Poiret One"/>
                <a:cs typeface="Poiret One"/>
                <a:sym typeface="Poiret One"/>
              </a:rPr>
              <a:t> and </a:t>
            </a:r>
            <a:r>
              <a:rPr b="1" lang="en" u="sng">
                <a:latin typeface="Poiret One"/>
                <a:ea typeface="Poiret One"/>
                <a:cs typeface="Poiret One"/>
                <a:sym typeface="Poiret One"/>
              </a:rPr>
              <a:t>management</a:t>
            </a:r>
            <a:r>
              <a:rPr b="1" lang="en">
                <a:latin typeface="Poiret One"/>
                <a:ea typeface="Poiret One"/>
                <a:cs typeface="Poiret One"/>
                <a:sym typeface="Poiret One"/>
              </a:rPr>
              <a:t> of key industries.  Britain  also raised taxes to loan  money to new businesses in  the hope of creating  employment.</a:t>
            </a:r>
          </a:p>
          <a:p>
            <a:pPr lvl="0" rtl="0">
              <a:spcBef>
                <a:spcPts val="0"/>
              </a:spcBef>
              <a:buNone/>
            </a:pPr>
            <a:r>
              <a:t/>
            </a:r>
            <a:endParaRPr/>
          </a:p>
          <a:p>
            <a:pPr lvl="0" rtl="0">
              <a:spcBef>
                <a:spcPts val="0"/>
              </a:spcBef>
              <a:buNone/>
            </a:pPr>
            <a:r>
              <a:t/>
            </a:r>
            <a:endParaRPr/>
          </a:p>
        </p:txBody>
      </p:sp>
      <p:pic>
        <p:nvPicPr>
          <p:cNvPr id="450" name="Shape 450"/>
          <p:cNvPicPr preferRelativeResize="0"/>
          <p:nvPr/>
        </p:nvPicPr>
        <p:blipFill>
          <a:blip r:embed="rId3">
            <a:alphaModFix/>
          </a:blip>
          <a:stretch>
            <a:fillRect/>
          </a:stretch>
        </p:blipFill>
        <p:spPr>
          <a:xfrm>
            <a:off x="5753850" y="249656"/>
            <a:ext cx="3115924" cy="4644200"/>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4" name="Shape 454"/>
        <p:cNvGrpSpPr/>
        <p:nvPr/>
      </p:nvGrpSpPr>
      <p:grpSpPr>
        <a:xfrm>
          <a:off x="0" y="0"/>
          <a:ext cx="0" cy="0"/>
          <a:chOff x="0" y="0"/>
          <a:chExt cx="0" cy="0"/>
        </a:xfrm>
      </p:grpSpPr>
      <p:sp>
        <p:nvSpPr>
          <p:cNvPr id="455" name="Shape 455"/>
          <p:cNvSpPr txBox="1"/>
          <p:nvPr>
            <p:ph type="title"/>
          </p:nvPr>
        </p:nvSpPr>
        <p:spPr>
          <a:xfrm>
            <a:off x="296874" y="270250"/>
            <a:ext cx="5589899" cy="697500"/>
          </a:xfrm>
          <a:prstGeom prst="rect">
            <a:avLst/>
          </a:prstGeom>
        </p:spPr>
        <p:txBody>
          <a:bodyPr anchorCtr="0" anchor="b" bIns="91425" lIns="91425" rIns="91425" tIns="91425">
            <a:noAutofit/>
          </a:bodyPr>
          <a:lstStyle/>
          <a:p>
            <a:pPr lvl="0" rtl="0">
              <a:spcBef>
                <a:spcPts val="0"/>
              </a:spcBef>
              <a:buNone/>
            </a:pPr>
            <a:r>
              <a:rPr lang="en">
                <a:highlight>
                  <a:srgbClr val="FFFFFF"/>
                </a:highlight>
                <a:latin typeface="Abril Fatface"/>
                <a:ea typeface="Abril Fatface"/>
                <a:cs typeface="Abril Fatface"/>
                <a:sym typeface="Abril Fatface"/>
              </a:rPr>
              <a:t>How did Germany respond?</a:t>
            </a:r>
          </a:p>
        </p:txBody>
      </p:sp>
      <p:sp>
        <p:nvSpPr>
          <p:cNvPr id="456" name="Shape 456"/>
          <p:cNvSpPr txBox="1"/>
          <p:nvPr>
            <p:ph idx="1" type="body"/>
          </p:nvPr>
        </p:nvSpPr>
        <p:spPr>
          <a:xfrm>
            <a:off x="195274" y="967750"/>
            <a:ext cx="8818199" cy="3031200"/>
          </a:xfrm>
          <a:prstGeom prst="rect">
            <a:avLst/>
          </a:prstGeom>
        </p:spPr>
        <p:txBody>
          <a:bodyPr anchorCtr="0" anchor="t" bIns="91425" lIns="91425" rIns="91425" tIns="91425">
            <a:noAutofit/>
          </a:bodyPr>
          <a:lstStyle/>
          <a:p>
            <a:pPr lvl="0" rtl="0">
              <a:spcBef>
                <a:spcPts val="0"/>
              </a:spcBef>
              <a:buNone/>
            </a:pPr>
            <a:r>
              <a:rPr b="1" lang="en">
                <a:latin typeface="Poiret One"/>
                <a:ea typeface="Poiret One"/>
                <a:cs typeface="Poiret One"/>
                <a:sym typeface="Poiret One"/>
              </a:rPr>
              <a:t>In Germany, the depression provided the opportunity for </a:t>
            </a:r>
            <a:r>
              <a:rPr b="1" lang="en" u="sng">
                <a:latin typeface="Poiret One"/>
                <a:ea typeface="Poiret One"/>
                <a:cs typeface="Poiret One"/>
                <a:sym typeface="Poiret One"/>
              </a:rPr>
              <a:t>radical groups</a:t>
            </a:r>
            <a:r>
              <a:rPr b="1" lang="en">
                <a:latin typeface="Poiret One"/>
                <a:ea typeface="Poiret One"/>
                <a:cs typeface="Poiret One"/>
                <a:sym typeface="Poiret One"/>
              </a:rPr>
              <a:t> to participate in the political process  (usual for democratic nations in times  of hardship).  This gave rise to the  Nazi Party in Germany.  </a:t>
            </a:r>
          </a:p>
          <a:p>
            <a:pPr lvl="0" rtl="0">
              <a:spcBef>
                <a:spcPts val="0"/>
              </a:spcBef>
              <a:buNone/>
            </a:pPr>
            <a:r>
              <a:rPr b="1" lang="en" u="sng">
                <a:latin typeface="Poiret One"/>
                <a:ea typeface="Poiret One"/>
                <a:cs typeface="Poiret One"/>
                <a:sym typeface="Poiret One"/>
              </a:rPr>
              <a:t>Hitler </a:t>
            </a:r>
            <a:r>
              <a:rPr b="1" lang="en">
                <a:latin typeface="Poiret One"/>
                <a:ea typeface="Poiret One"/>
                <a:cs typeface="Poiret One"/>
                <a:sym typeface="Poiret One"/>
              </a:rPr>
              <a:t>was able to take advantage of economic  anxiety, political discontent, and the  parliamentary structure of the  German government to become the  German chancellor in 1933.  He then  eliminated political opponents,  consolidated power, and established  total control over Germany.  He </a:t>
            </a:r>
            <a:r>
              <a:rPr b="1" lang="en">
                <a:latin typeface="Poiret One"/>
                <a:ea typeface="Poiret One"/>
                <a:cs typeface="Poiret One"/>
                <a:sym typeface="Poiret One"/>
              </a:rPr>
              <a:t> </a:t>
            </a:r>
            <a:r>
              <a:rPr b="1" lang="en" u="sng">
                <a:latin typeface="Poiret One"/>
                <a:ea typeface="Poiret One"/>
                <a:cs typeface="Poiret One"/>
                <a:sym typeface="Poiret One"/>
              </a:rPr>
              <a:t>renounced</a:t>
            </a:r>
            <a:r>
              <a:rPr b="1" lang="en">
                <a:latin typeface="Poiret One"/>
                <a:ea typeface="Poiret One"/>
                <a:cs typeface="Poiret One"/>
                <a:sym typeface="Poiret One"/>
              </a:rPr>
              <a:t> the Treaty of Versailles and gained popularity of the people.</a:t>
            </a:r>
          </a:p>
          <a:p>
            <a:pPr lvl="0" rtl="0">
              <a:spcBef>
                <a:spcPts val="0"/>
              </a:spcBef>
              <a:buNone/>
            </a:pPr>
            <a:r>
              <a:t/>
            </a:r>
            <a:endParaRPr/>
          </a:p>
          <a:p>
            <a:pPr lvl="0" rtl="0">
              <a:spcBef>
                <a:spcPts val="0"/>
              </a:spcBef>
              <a:buNone/>
            </a:pPr>
            <a:r>
              <a:t/>
            </a:r>
            <a:endParaRP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0" name="Shape 460"/>
        <p:cNvGrpSpPr/>
        <p:nvPr/>
      </p:nvGrpSpPr>
      <p:grpSpPr>
        <a:xfrm>
          <a:off x="0" y="0"/>
          <a:ext cx="0" cy="0"/>
          <a:chOff x="0" y="0"/>
          <a:chExt cx="0" cy="0"/>
        </a:xfrm>
      </p:grpSpPr>
      <p:sp>
        <p:nvSpPr>
          <p:cNvPr id="461" name="Shape 461"/>
          <p:cNvSpPr txBox="1"/>
          <p:nvPr>
            <p:ph type="title"/>
          </p:nvPr>
        </p:nvSpPr>
        <p:spPr>
          <a:xfrm>
            <a:off x="296874" y="270250"/>
            <a:ext cx="5589899" cy="697500"/>
          </a:xfrm>
          <a:prstGeom prst="rect">
            <a:avLst/>
          </a:prstGeom>
        </p:spPr>
        <p:txBody>
          <a:bodyPr anchorCtr="0" anchor="b" bIns="91425" lIns="91425" rIns="91425" tIns="91425">
            <a:noAutofit/>
          </a:bodyPr>
          <a:lstStyle/>
          <a:p>
            <a:pPr lvl="0" rtl="0">
              <a:spcBef>
                <a:spcPts val="0"/>
              </a:spcBef>
              <a:buNone/>
            </a:pPr>
            <a:r>
              <a:rPr lang="en">
                <a:highlight>
                  <a:srgbClr val="FFFFFF"/>
                </a:highlight>
                <a:latin typeface="Abril Fatface"/>
                <a:ea typeface="Abril Fatface"/>
                <a:cs typeface="Abril Fatface"/>
                <a:sym typeface="Abril Fatface"/>
              </a:rPr>
              <a:t>How did Italy and Japan respond?</a:t>
            </a:r>
          </a:p>
        </p:txBody>
      </p:sp>
      <p:sp>
        <p:nvSpPr>
          <p:cNvPr id="462" name="Shape 462"/>
          <p:cNvSpPr txBox="1"/>
          <p:nvPr>
            <p:ph idx="1" type="body"/>
          </p:nvPr>
        </p:nvSpPr>
        <p:spPr>
          <a:xfrm>
            <a:off x="296875" y="1266650"/>
            <a:ext cx="5346899" cy="3031200"/>
          </a:xfrm>
          <a:prstGeom prst="rect">
            <a:avLst/>
          </a:prstGeom>
        </p:spPr>
        <p:txBody>
          <a:bodyPr anchorCtr="0" anchor="t" bIns="91425" lIns="91425" rIns="91425" tIns="91425">
            <a:noAutofit/>
          </a:bodyPr>
          <a:lstStyle/>
          <a:p>
            <a:pPr lvl="0" rtl="0">
              <a:spcBef>
                <a:spcPts val="0"/>
              </a:spcBef>
              <a:buNone/>
            </a:pPr>
            <a:r>
              <a:rPr b="1" lang="en">
                <a:latin typeface="Poiret One"/>
                <a:ea typeface="Poiret One"/>
                <a:cs typeface="Poiret One"/>
                <a:sym typeface="Poiret One"/>
              </a:rPr>
              <a:t>In Italy, the economic depression  allowed </a:t>
            </a:r>
            <a:r>
              <a:rPr b="1" lang="en" u="sng">
                <a:latin typeface="Poiret One"/>
                <a:ea typeface="Poiret One"/>
                <a:cs typeface="Poiret One"/>
                <a:sym typeface="Poiret One"/>
              </a:rPr>
              <a:t>Benito Mussolini</a:t>
            </a:r>
            <a:r>
              <a:rPr b="1" lang="en">
                <a:latin typeface="Poiret One"/>
                <a:ea typeface="Poiret One"/>
                <a:cs typeface="Poiret One"/>
                <a:sym typeface="Poiret One"/>
              </a:rPr>
              <a:t> to gain similar control over Italy.  </a:t>
            </a:r>
            <a:r>
              <a:rPr b="1" lang="en" u="sng">
                <a:latin typeface="Poiret One"/>
                <a:ea typeface="Poiret One"/>
                <a:cs typeface="Poiret One"/>
                <a:sym typeface="Poiret One"/>
              </a:rPr>
              <a:t>Japan</a:t>
            </a:r>
            <a:r>
              <a:rPr b="1" lang="en">
                <a:latin typeface="Poiret One"/>
                <a:ea typeface="Poiret One"/>
                <a:cs typeface="Poiret One"/>
                <a:sym typeface="Poiret One"/>
              </a:rPr>
              <a:t> also turned to a totalitarian government.   Germany, Italy, and Japan used the  economic depression to justify the </a:t>
            </a:r>
            <a:r>
              <a:rPr b="1" lang="en" u="sng">
                <a:latin typeface="Poiret One"/>
                <a:ea typeface="Poiret One"/>
                <a:cs typeface="Poiret One"/>
                <a:sym typeface="Poiret One"/>
              </a:rPr>
              <a:t> takeover</a:t>
            </a:r>
            <a:r>
              <a:rPr b="1" lang="en">
                <a:latin typeface="Poiret One"/>
                <a:ea typeface="Poiret One"/>
                <a:cs typeface="Poiret One"/>
                <a:sym typeface="Poiret One"/>
              </a:rPr>
              <a:t> of other nations in order to help improve their own economies.</a:t>
            </a:r>
          </a:p>
          <a:p>
            <a:pPr lvl="0" rtl="0">
              <a:spcBef>
                <a:spcPts val="0"/>
              </a:spcBef>
              <a:buNone/>
            </a:pPr>
            <a:r>
              <a:t/>
            </a:r>
            <a:endParaRPr/>
          </a:p>
          <a:p>
            <a:pPr lvl="0" rtl="0">
              <a:spcBef>
                <a:spcPts val="0"/>
              </a:spcBef>
              <a:buNone/>
            </a:pPr>
            <a:r>
              <a:t/>
            </a:r>
            <a:endParaRPr/>
          </a:p>
        </p:txBody>
      </p:sp>
      <p:pic>
        <p:nvPicPr>
          <p:cNvPr id="463" name="Shape 463"/>
          <p:cNvPicPr preferRelativeResize="0"/>
          <p:nvPr/>
        </p:nvPicPr>
        <p:blipFill>
          <a:blip r:embed="rId3">
            <a:alphaModFix/>
          </a:blip>
          <a:stretch>
            <a:fillRect/>
          </a:stretch>
        </p:blipFill>
        <p:spPr>
          <a:xfrm>
            <a:off x="5643773" y="610141"/>
            <a:ext cx="3257224" cy="4159733"/>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7" name="Shape 267"/>
        <p:cNvGrpSpPr/>
        <p:nvPr/>
      </p:nvGrpSpPr>
      <p:grpSpPr>
        <a:xfrm>
          <a:off x="0" y="0"/>
          <a:ext cx="0" cy="0"/>
          <a:chOff x="0" y="0"/>
          <a:chExt cx="0" cy="0"/>
        </a:xfrm>
      </p:grpSpPr>
      <p:sp>
        <p:nvSpPr>
          <p:cNvPr id="268" name="Shape 268"/>
          <p:cNvSpPr txBox="1"/>
          <p:nvPr>
            <p:ph type="title"/>
          </p:nvPr>
        </p:nvSpPr>
        <p:spPr>
          <a:xfrm>
            <a:off x="296874" y="270250"/>
            <a:ext cx="5589899" cy="697500"/>
          </a:xfrm>
          <a:prstGeom prst="rect">
            <a:avLst/>
          </a:prstGeom>
        </p:spPr>
        <p:txBody>
          <a:bodyPr anchorCtr="0" anchor="b" bIns="91425" lIns="91425" rIns="91425" tIns="91425">
            <a:noAutofit/>
          </a:bodyPr>
          <a:lstStyle/>
          <a:p>
            <a:pPr lvl="0">
              <a:spcBef>
                <a:spcPts val="0"/>
              </a:spcBef>
              <a:buNone/>
            </a:pPr>
            <a:r>
              <a:rPr lang="en"/>
              <a:t>What was the Great Depression?</a:t>
            </a:r>
          </a:p>
        </p:txBody>
      </p:sp>
      <p:sp>
        <p:nvSpPr>
          <p:cNvPr id="269" name="Shape 269"/>
          <p:cNvSpPr txBox="1"/>
          <p:nvPr>
            <p:ph idx="1" type="body"/>
          </p:nvPr>
        </p:nvSpPr>
        <p:spPr>
          <a:xfrm>
            <a:off x="195275" y="967750"/>
            <a:ext cx="5371799" cy="3031200"/>
          </a:xfrm>
          <a:prstGeom prst="rect">
            <a:avLst/>
          </a:prstGeom>
        </p:spPr>
        <p:txBody>
          <a:bodyPr anchorCtr="0" anchor="t" bIns="91425" lIns="91425" rIns="91425" tIns="91425">
            <a:noAutofit/>
          </a:bodyPr>
          <a:lstStyle/>
          <a:p>
            <a:pPr lvl="0">
              <a:spcBef>
                <a:spcPts val="0"/>
              </a:spcBef>
              <a:buNone/>
            </a:pPr>
            <a:r>
              <a:rPr b="1" lang="en">
                <a:latin typeface="Poiret One"/>
                <a:ea typeface="Poiret One"/>
                <a:cs typeface="Poiret One"/>
                <a:sym typeface="Poiret One"/>
              </a:rPr>
              <a:t>The Great Depression was an  </a:t>
            </a:r>
            <a:r>
              <a:rPr b="1" lang="en" u="sng">
                <a:latin typeface="Poiret One"/>
                <a:ea typeface="Poiret One"/>
                <a:cs typeface="Poiret One"/>
                <a:sym typeface="Poiret One"/>
              </a:rPr>
              <a:t>international collapse of  the economy</a:t>
            </a:r>
            <a:r>
              <a:rPr b="1" lang="en">
                <a:latin typeface="Poiret One"/>
                <a:ea typeface="Poiret One"/>
                <a:cs typeface="Poiret One"/>
                <a:sym typeface="Poiret One"/>
              </a:rPr>
              <a:t>.  The damages caused by </a:t>
            </a:r>
            <a:r>
              <a:rPr b="1" lang="en" u="sng">
                <a:latin typeface="Poiret One"/>
                <a:ea typeface="Poiret One"/>
                <a:cs typeface="Poiret One"/>
                <a:sym typeface="Poiret One"/>
              </a:rPr>
              <a:t>World War I</a:t>
            </a:r>
            <a:r>
              <a:rPr b="1" lang="en">
                <a:latin typeface="Poiret One"/>
                <a:ea typeface="Poiret One"/>
                <a:cs typeface="Poiret One"/>
                <a:sym typeface="Poiret One"/>
              </a:rPr>
              <a:t> </a:t>
            </a:r>
            <a:r>
              <a:rPr b="1" lang="en">
                <a:latin typeface="Poiret One"/>
                <a:ea typeface="Poiret One"/>
                <a:cs typeface="Poiret One"/>
                <a:sym typeface="Poiret One"/>
              </a:rPr>
              <a:t>and the heavy </a:t>
            </a:r>
            <a:r>
              <a:rPr b="1" lang="en" u="sng">
                <a:latin typeface="Poiret One"/>
                <a:ea typeface="Poiret One"/>
                <a:cs typeface="Poiret One"/>
                <a:sym typeface="Poiret One"/>
              </a:rPr>
              <a:t>monetary penalties</a:t>
            </a:r>
            <a:r>
              <a:rPr b="1" lang="en">
                <a:latin typeface="Poiret One"/>
                <a:ea typeface="Poiret One"/>
                <a:cs typeface="Poiret One"/>
                <a:sym typeface="Poiret One"/>
              </a:rPr>
              <a:t> </a:t>
            </a:r>
            <a:r>
              <a:rPr b="1" lang="en">
                <a:latin typeface="Poiret One"/>
                <a:ea typeface="Poiret One"/>
                <a:cs typeface="Poiret One"/>
                <a:sym typeface="Poiret One"/>
              </a:rPr>
              <a:t>imposed on Germany by the Treaty of  Versailles, left Europe with  some very serious economic  problems.  The </a:t>
            </a:r>
            <a:r>
              <a:rPr b="1" lang="en" u="sng">
                <a:latin typeface="Poiret One"/>
                <a:ea typeface="Poiret One"/>
                <a:cs typeface="Poiret One"/>
                <a:sym typeface="Poiret One"/>
              </a:rPr>
              <a:t>reparations</a:t>
            </a:r>
            <a:r>
              <a:rPr b="1" lang="en">
                <a:latin typeface="Poiret One"/>
                <a:ea typeface="Poiret One"/>
                <a:cs typeface="Poiret One"/>
                <a:sym typeface="Poiret One"/>
              </a:rPr>
              <a:t> did not cover the expense of  the Allied Countries to  rebuild.  </a:t>
            </a:r>
          </a:p>
        </p:txBody>
      </p:sp>
      <p:pic>
        <p:nvPicPr>
          <p:cNvPr id="270" name="Shape 270"/>
          <p:cNvPicPr preferRelativeResize="0"/>
          <p:nvPr/>
        </p:nvPicPr>
        <p:blipFill>
          <a:blip r:embed="rId3">
            <a:alphaModFix/>
          </a:blip>
          <a:stretch>
            <a:fillRect/>
          </a:stretch>
        </p:blipFill>
        <p:spPr>
          <a:xfrm>
            <a:off x="5567075" y="1370475"/>
            <a:ext cx="3384750" cy="2628473"/>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4" name="Shape 274"/>
        <p:cNvGrpSpPr/>
        <p:nvPr/>
      </p:nvGrpSpPr>
      <p:grpSpPr>
        <a:xfrm>
          <a:off x="0" y="0"/>
          <a:ext cx="0" cy="0"/>
          <a:chOff x="0" y="0"/>
          <a:chExt cx="0" cy="0"/>
        </a:xfrm>
      </p:grpSpPr>
      <p:sp>
        <p:nvSpPr>
          <p:cNvPr id="275" name="Shape 275"/>
          <p:cNvSpPr txBox="1"/>
          <p:nvPr>
            <p:ph type="title"/>
          </p:nvPr>
        </p:nvSpPr>
        <p:spPr>
          <a:xfrm>
            <a:off x="296874" y="270250"/>
            <a:ext cx="5589899" cy="697500"/>
          </a:xfrm>
          <a:prstGeom prst="rect">
            <a:avLst/>
          </a:prstGeom>
        </p:spPr>
        <p:txBody>
          <a:bodyPr anchorCtr="0" anchor="b" bIns="91425" lIns="91425" rIns="91425" tIns="91425">
            <a:noAutofit/>
          </a:bodyPr>
          <a:lstStyle/>
          <a:p>
            <a:pPr lvl="0" rtl="0">
              <a:spcBef>
                <a:spcPts val="0"/>
              </a:spcBef>
              <a:buNone/>
            </a:pPr>
            <a:r>
              <a:rPr lang="en"/>
              <a:t>Why did unemployment rise?</a:t>
            </a:r>
          </a:p>
        </p:txBody>
      </p:sp>
      <p:sp>
        <p:nvSpPr>
          <p:cNvPr id="276" name="Shape 276"/>
          <p:cNvSpPr txBox="1"/>
          <p:nvPr>
            <p:ph idx="1" type="body"/>
          </p:nvPr>
        </p:nvSpPr>
        <p:spPr>
          <a:xfrm>
            <a:off x="195274" y="967750"/>
            <a:ext cx="5589899" cy="3031200"/>
          </a:xfrm>
          <a:prstGeom prst="rect">
            <a:avLst/>
          </a:prstGeom>
        </p:spPr>
        <p:txBody>
          <a:bodyPr anchorCtr="0" anchor="t" bIns="91425" lIns="91425" rIns="91425" tIns="91425">
            <a:noAutofit/>
          </a:bodyPr>
          <a:lstStyle/>
          <a:p>
            <a:pPr lvl="0" rtl="0">
              <a:spcBef>
                <a:spcPts val="0"/>
              </a:spcBef>
              <a:buNone/>
            </a:pPr>
            <a:r>
              <a:rPr b="1" lang="en">
                <a:latin typeface="Poiret One"/>
                <a:ea typeface="Poiret One"/>
                <a:cs typeface="Poiret One"/>
                <a:sym typeface="Poiret One"/>
              </a:rPr>
              <a:t>Nations also experienced the </a:t>
            </a:r>
            <a:r>
              <a:rPr b="1" lang="en" u="sng">
                <a:latin typeface="Poiret One"/>
                <a:ea typeface="Poiret One"/>
                <a:cs typeface="Poiret One"/>
                <a:sym typeface="Poiret One"/>
              </a:rPr>
              <a:t>transition of soldiers</a:t>
            </a:r>
            <a:r>
              <a:rPr b="1" lang="en">
                <a:latin typeface="Poiret One"/>
                <a:ea typeface="Poiret One"/>
                <a:cs typeface="Poiret One"/>
                <a:sym typeface="Poiret One"/>
              </a:rPr>
              <a:t> returning from the war looking for work or replacing workers who held their jobs during wartime.  Wartime spending had stretched many nations financially, but employment had been high during the war.  After the war </a:t>
            </a:r>
            <a:r>
              <a:rPr b="1" lang="en" u="sng">
                <a:latin typeface="Poiret One"/>
                <a:ea typeface="Poiret One"/>
                <a:cs typeface="Poiret One"/>
                <a:sym typeface="Poiret One"/>
              </a:rPr>
              <a:t>unemployment</a:t>
            </a:r>
            <a:r>
              <a:rPr b="1" lang="en">
                <a:latin typeface="Poiret One"/>
                <a:ea typeface="Poiret One"/>
                <a:cs typeface="Poiret One"/>
                <a:sym typeface="Poiret One"/>
              </a:rPr>
              <a:t> </a:t>
            </a:r>
            <a:r>
              <a:rPr b="1" lang="en">
                <a:latin typeface="Poiret One"/>
                <a:ea typeface="Poiret One"/>
                <a:cs typeface="Poiret One"/>
                <a:sym typeface="Poiret One"/>
              </a:rPr>
              <a:t>skyrocketed.  </a:t>
            </a:r>
          </a:p>
        </p:txBody>
      </p:sp>
      <p:pic>
        <p:nvPicPr>
          <p:cNvPr id="277" name="Shape 277"/>
          <p:cNvPicPr preferRelativeResize="0"/>
          <p:nvPr/>
        </p:nvPicPr>
        <p:blipFill>
          <a:blip r:embed="rId3">
            <a:alphaModFix/>
          </a:blip>
          <a:stretch>
            <a:fillRect/>
          </a:stretch>
        </p:blipFill>
        <p:spPr>
          <a:xfrm>
            <a:off x="5785173" y="276446"/>
            <a:ext cx="3150349" cy="4413828"/>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1" name="Shape 281"/>
        <p:cNvGrpSpPr/>
        <p:nvPr/>
      </p:nvGrpSpPr>
      <p:grpSpPr>
        <a:xfrm>
          <a:off x="0" y="0"/>
          <a:ext cx="0" cy="0"/>
          <a:chOff x="0" y="0"/>
          <a:chExt cx="0" cy="0"/>
        </a:xfrm>
      </p:grpSpPr>
      <p:sp>
        <p:nvSpPr>
          <p:cNvPr id="282" name="Shape 282"/>
          <p:cNvSpPr txBox="1"/>
          <p:nvPr>
            <p:ph type="title"/>
          </p:nvPr>
        </p:nvSpPr>
        <p:spPr>
          <a:xfrm>
            <a:off x="296874" y="270250"/>
            <a:ext cx="5589899" cy="697500"/>
          </a:xfrm>
          <a:prstGeom prst="rect">
            <a:avLst/>
          </a:prstGeom>
        </p:spPr>
        <p:txBody>
          <a:bodyPr anchorCtr="0" anchor="b" bIns="91425" lIns="91425" rIns="91425" tIns="91425">
            <a:noAutofit/>
          </a:bodyPr>
          <a:lstStyle/>
          <a:p>
            <a:pPr lvl="0" rtl="0">
              <a:spcBef>
                <a:spcPts val="0"/>
              </a:spcBef>
              <a:buNone/>
            </a:pPr>
            <a:r>
              <a:rPr lang="en"/>
              <a:t>Why was Germany’s Great Depression the worst?</a:t>
            </a:r>
          </a:p>
        </p:txBody>
      </p:sp>
      <p:sp>
        <p:nvSpPr>
          <p:cNvPr id="283" name="Shape 283"/>
          <p:cNvSpPr txBox="1"/>
          <p:nvPr>
            <p:ph idx="1" type="body"/>
          </p:nvPr>
        </p:nvSpPr>
        <p:spPr>
          <a:xfrm>
            <a:off x="195274" y="967750"/>
            <a:ext cx="8818199" cy="3031200"/>
          </a:xfrm>
          <a:prstGeom prst="rect">
            <a:avLst/>
          </a:prstGeom>
        </p:spPr>
        <p:txBody>
          <a:bodyPr anchorCtr="0" anchor="t" bIns="91425" lIns="91425" rIns="91425" tIns="91425">
            <a:noAutofit/>
          </a:bodyPr>
          <a:lstStyle/>
          <a:p>
            <a:pPr lvl="0" rtl="0">
              <a:spcBef>
                <a:spcPts val="0"/>
              </a:spcBef>
              <a:buClr>
                <a:schemeClr val="dk1"/>
              </a:buClr>
              <a:buSzPct val="45833"/>
              <a:buFont typeface="Arial"/>
              <a:buNone/>
            </a:pPr>
            <a:r>
              <a:rPr b="1" lang="en" u="sng">
                <a:latin typeface="Poiret One"/>
                <a:ea typeface="Poiret One"/>
                <a:cs typeface="Poiret One"/>
                <a:sym typeface="Poiret One"/>
              </a:rPr>
              <a:t>Germany</a:t>
            </a:r>
            <a:r>
              <a:rPr b="1" lang="en">
                <a:latin typeface="Poiret One"/>
                <a:ea typeface="Poiret One"/>
                <a:cs typeface="Poiret One"/>
                <a:sym typeface="Poiret One"/>
              </a:rPr>
              <a:t> experienced the depression the worst because of the </a:t>
            </a:r>
            <a:r>
              <a:rPr b="1" lang="en" u="sng">
                <a:latin typeface="Poiret One"/>
                <a:ea typeface="Poiret One"/>
                <a:cs typeface="Poiret One"/>
                <a:sym typeface="Poiret One"/>
              </a:rPr>
              <a:t>high reparations</a:t>
            </a:r>
            <a:r>
              <a:rPr b="1" lang="en">
                <a:latin typeface="Poiret One"/>
                <a:ea typeface="Poiret One"/>
                <a:cs typeface="Poiret One"/>
                <a:sym typeface="Poiret One"/>
              </a:rPr>
              <a:t> and the loss of some of its prime industrial  land and resources.  This hurt trade and  production across Western Europe.  </a:t>
            </a:r>
          </a:p>
          <a:p>
            <a:pPr lvl="0" rtl="0">
              <a:spcBef>
                <a:spcPts val="0"/>
              </a:spcBef>
              <a:buClr>
                <a:schemeClr val="dk1"/>
              </a:buClr>
              <a:buSzPct val="45833"/>
              <a:buFont typeface="Arial"/>
              <a:buNone/>
            </a:pPr>
            <a:r>
              <a:t/>
            </a:r>
            <a:endParaRPr b="1">
              <a:latin typeface="Poiret One"/>
              <a:ea typeface="Poiret One"/>
              <a:cs typeface="Poiret One"/>
              <a:sym typeface="Poiret One"/>
            </a:endParaRPr>
          </a:p>
          <a:p>
            <a:pPr lvl="0" rtl="0">
              <a:spcBef>
                <a:spcPts val="0"/>
              </a:spcBef>
              <a:buClr>
                <a:schemeClr val="dk1"/>
              </a:buClr>
              <a:buSzPct val="45833"/>
              <a:buFont typeface="Arial"/>
              <a:buNone/>
            </a:pPr>
            <a:r>
              <a:rPr b="1" lang="en">
                <a:latin typeface="Poiret One"/>
                <a:ea typeface="Poiret One"/>
                <a:cs typeface="Poiret One"/>
                <a:sym typeface="Poiret One"/>
              </a:rPr>
              <a:t>In 1923, France further sabotaged  Germany’s ability to recover by seizing  the </a:t>
            </a:r>
            <a:r>
              <a:rPr b="1" lang="en" u="sng">
                <a:latin typeface="Poiret One"/>
                <a:ea typeface="Poiret One"/>
                <a:cs typeface="Poiret One"/>
                <a:sym typeface="Poiret One"/>
              </a:rPr>
              <a:t>Ruhr Valley</a:t>
            </a:r>
            <a:r>
              <a:rPr b="1" lang="en">
                <a:latin typeface="Poiret One"/>
                <a:ea typeface="Poiret One"/>
                <a:cs typeface="Poiret One"/>
                <a:sym typeface="Poiret One"/>
              </a:rPr>
              <a:t> (Germany’s main industrial region).  Germany’s response  was to begin </a:t>
            </a:r>
            <a:r>
              <a:rPr b="1" lang="en" u="sng">
                <a:latin typeface="Poiret One"/>
                <a:ea typeface="Poiret One"/>
                <a:cs typeface="Poiret One"/>
                <a:sym typeface="Poiret One"/>
              </a:rPr>
              <a:t>printing money</a:t>
            </a:r>
            <a:r>
              <a:rPr b="1" lang="en">
                <a:latin typeface="Poiret One"/>
                <a:ea typeface="Poiret One"/>
                <a:cs typeface="Poiret One"/>
                <a:sym typeface="Poiret One"/>
              </a:rPr>
              <a:t> that had no economic support, causing </a:t>
            </a:r>
            <a:r>
              <a:rPr b="1" lang="en" u="sng">
                <a:latin typeface="Poiret One"/>
                <a:ea typeface="Poiret One"/>
                <a:cs typeface="Poiret One"/>
                <a:sym typeface="Poiret One"/>
              </a:rPr>
              <a:t>hyperinflation</a:t>
            </a:r>
            <a:r>
              <a:rPr b="1" lang="en">
                <a:latin typeface="Poiret One"/>
                <a:ea typeface="Poiret One"/>
                <a:cs typeface="Poiret One"/>
                <a:sym typeface="Poiret One"/>
              </a:rPr>
              <a:t> and the </a:t>
            </a:r>
            <a:r>
              <a:rPr b="1" lang="en" u="sng">
                <a:latin typeface="Poiret One"/>
                <a:ea typeface="Poiret One"/>
                <a:cs typeface="Poiret One"/>
                <a:sym typeface="Poiret One"/>
              </a:rPr>
              <a:t>devaluing</a:t>
            </a:r>
            <a:r>
              <a:rPr b="1" lang="en">
                <a:latin typeface="Poiret One"/>
                <a:ea typeface="Poiret One"/>
                <a:cs typeface="Poiret One"/>
                <a:sym typeface="Poiret One"/>
              </a:rPr>
              <a:t> of money across the continent.  </a:t>
            </a:r>
          </a:p>
          <a:p>
            <a:pPr lvl="0" rtl="0">
              <a:spcBef>
                <a:spcPts val="0"/>
              </a:spcBef>
              <a:buNone/>
            </a:pPr>
            <a:r>
              <a:t/>
            </a:r>
            <a:endParaRP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7" name="Shape 287"/>
        <p:cNvGrpSpPr/>
        <p:nvPr/>
      </p:nvGrpSpPr>
      <p:grpSpPr>
        <a:xfrm>
          <a:off x="0" y="0"/>
          <a:ext cx="0" cy="0"/>
          <a:chOff x="0" y="0"/>
          <a:chExt cx="0" cy="0"/>
        </a:xfrm>
      </p:grpSpPr>
      <p:pic>
        <p:nvPicPr>
          <p:cNvPr id="288" name="Shape 288"/>
          <p:cNvPicPr preferRelativeResize="0"/>
          <p:nvPr/>
        </p:nvPicPr>
        <p:blipFill rotWithShape="1">
          <a:blip r:embed="rId3">
            <a:alphaModFix/>
          </a:blip>
          <a:srcRect b="0" l="12161" r="12161" t="0"/>
          <a:stretch/>
        </p:blipFill>
        <p:spPr>
          <a:xfrm>
            <a:off x="5829300" y="0"/>
            <a:ext cx="3314699" cy="5143499"/>
          </a:xfrm>
          <a:prstGeom prst="rect">
            <a:avLst/>
          </a:prstGeom>
          <a:noFill/>
          <a:ln>
            <a:noFill/>
          </a:ln>
        </p:spPr>
      </p:pic>
      <p:graphicFrame>
        <p:nvGraphicFramePr>
          <p:cNvPr id="289" name="Shape 289"/>
          <p:cNvGraphicFramePr/>
          <p:nvPr/>
        </p:nvGraphicFramePr>
        <p:xfrm>
          <a:off x="1656775" y="625275"/>
          <a:ext cx="3000000" cy="3000000"/>
        </p:xfrm>
        <a:graphic>
          <a:graphicData uri="http://schemas.openxmlformats.org/drawingml/2006/table">
            <a:tbl>
              <a:tblPr>
                <a:solidFill>
                  <a:srgbClr val="FFFFFF"/>
                </a:solidFill>
                <a:tableStyleId>{5EA37F01-B683-4B49-B006-5ED124A6C44A}</a:tableStyleId>
              </a:tblPr>
              <a:tblGrid>
                <a:gridCol w="1858725"/>
                <a:gridCol w="2003650"/>
              </a:tblGrid>
              <a:tr h="314325">
                <a:tc>
                  <a:txBody>
                    <a:bodyPr>
                      <a:noAutofit/>
                    </a:bodyPr>
                    <a:lstStyle/>
                    <a:p>
                      <a:pPr lvl="0" rtl="0" algn="ctr">
                        <a:lnSpc>
                          <a:spcPct val="115000"/>
                        </a:lnSpc>
                        <a:spcBef>
                          <a:spcPts val="0"/>
                        </a:spcBef>
                        <a:buNone/>
                      </a:pPr>
                      <a:r>
                        <a:rPr lang="en" sz="1200">
                          <a:highlight>
                            <a:srgbClr val="FFFFFF"/>
                          </a:highlight>
                          <a:latin typeface="Quicksand"/>
                          <a:ea typeface="Quicksand"/>
                          <a:cs typeface="Quicksand"/>
                          <a:sym typeface="Quicksand"/>
                        </a:rPr>
                        <a:t>December 1918</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algn="r">
                        <a:spcBef>
                          <a:spcPts val="0"/>
                        </a:spcBef>
                        <a:buNone/>
                      </a:pPr>
                      <a:r>
                        <a:rPr lang="en" sz="1200">
                          <a:latin typeface="Quicksand"/>
                          <a:ea typeface="Quicksand"/>
                          <a:cs typeface="Quicksand"/>
                          <a:sym typeface="Quicksand"/>
                        </a:rPr>
                        <a:t>0.5</a:t>
                      </a:r>
                    </a:p>
                  </a:txBody>
                  <a:tcPr marT="91425" marB="91425" marR="91425" marL="91425">
                    <a:lnL cap="flat" cmpd="sng" w="9525">
                      <a:solidFill>
                        <a:srgbClr val="000000"/>
                      </a:solidFill>
                      <a:prstDash val="solid"/>
                      <a:round/>
                      <a:headEnd len="med" w="med" type="none"/>
                      <a:tailEnd len="med" w="med" type="none"/>
                    </a:lnL>
                    <a:lnB cap="flat" cmpd="sng" w="9525">
                      <a:solidFill>
                        <a:srgbClr val="000000"/>
                      </a:solidFill>
                      <a:prstDash val="solid"/>
                      <a:round/>
                      <a:headEnd len="med" w="med" type="none"/>
                      <a:tailEnd len="med" w="med" type="none"/>
                    </a:lnB>
                  </a:tcPr>
                </a:tc>
              </a:tr>
              <a:tr h="314325">
                <a:tc>
                  <a:txBody>
                    <a:bodyPr>
                      <a:noAutofit/>
                    </a:bodyPr>
                    <a:lstStyle/>
                    <a:p>
                      <a:pPr lvl="0" rtl="0">
                        <a:lnSpc>
                          <a:spcPct val="115000"/>
                        </a:lnSpc>
                        <a:spcBef>
                          <a:spcPts val="0"/>
                        </a:spcBef>
                        <a:buNone/>
                      </a:pPr>
                      <a:r>
                        <a:rPr lang="en" sz="1200">
                          <a:highlight>
                            <a:srgbClr val="FFFFFF"/>
                          </a:highlight>
                          <a:latin typeface="Quicksand"/>
                          <a:ea typeface="Quicksand"/>
                          <a:cs typeface="Quicksand"/>
                          <a:sym typeface="Quicksand"/>
                        </a:rPr>
                        <a:t>December 1921</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r">
                        <a:lnSpc>
                          <a:spcPct val="115000"/>
                        </a:lnSpc>
                        <a:spcBef>
                          <a:spcPts val="0"/>
                        </a:spcBef>
                        <a:buNone/>
                      </a:pPr>
                      <a:r>
                        <a:rPr lang="en" sz="1200">
                          <a:highlight>
                            <a:srgbClr val="FFFFFF"/>
                          </a:highlight>
                          <a:latin typeface="Quicksand"/>
                          <a:ea typeface="Quicksand"/>
                          <a:cs typeface="Quicksand"/>
                          <a:sym typeface="Quicksand"/>
                        </a:rPr>
                        <a:t>4</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314325">
                <a:tc>
                  <a:txBody>
                    <a:bodyPr>
                      <a:noAutofit/>
                    </a:bodyPr>
                    <a:lstStyle/>
                    <a:p>
                      <a:pPr lvl="0" rtl="0">
                        <a:lnSpc>
                          <a:spcPct val="115000"/>
                        </a:lnSpc>
                        <a:spcBef>
                          <a:spcPts val="0"/>
                        </a:spcBef>
                        <a:buNone/>
                      </a:pPr>
                      <a:r>
                        <a:rPr lang="en" sz="1200">
                          <a:highlight>
                            <a:srgbClr val="FFFFFF"/>
                          </a:highlight>
                          <a:latin typeface="Quicksand"/>
                          <a:ea typeface="Quicksand"/>
                          <a:cs typeface="Quicksand"/>
                          <a:sym typeface="Quicksand"/>
                        </a:rPr>
                        <a:t>December 1922</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r">
                        <a:lnSpc>
                          <a:spcPct val="115000"/>
                        </a:lnSpc>
                        <a:spcBef>
                          <a:spcPts val="0"/>
                        </a:spcBef>
                        <a:buNone/>
                      </a:pPr>
                      <a:r>
                        <a:rPr lang="en" sz="1200">
                          <a:highlight>
                            <a:srgbClr val="FFFFFF"/>
                          </a:highlight>
                          <a:latin typeface="Quicksand"/>
                          <a:ea typeface="Quicksand"/>
                          <a:cs typeface="Quicksand"/>
                          <a:sym typeface="Quicksand"/>
                        </a:rPr>
                        <a:t>163</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314325">
                <a:tc>
                  <a:txBody>
                    <a:bodyPr>
                      <a:noAutofit/>
                    </a:bodyPr>
                    <a:lstStyle/>
                    <a:p>
                      <a:pPr lvl="0" rtl="0">
                        <a:lnSpc>
                          <a:spcPct val="115000"/>
                        </a:lnSpc>
                        <a:spcBef>
                          <a:spcPts val="0"/>
                        </a:spcBef>
                        <a:buNone/>
                      </a:pPr>
                      <a:r>
                        <a:rPr lang="en" sz="1200">
                          <a:highlight>
                            <a:srgbClr val="FFFFFF"/>
                          </a:highlight>
                          <a:latin typeface="Quicksand"/>
                          <a:ea typeface="Quicksand"/>
                          <a:cs typeface="Quicksand"/>
                          <a:sym typeface="Quicksand"/>
                        </a:rPr>
                        <a:t>January 1923</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r">
                        <a:lnSpc>
                          <a:spcPct val="115000"/>
                        </a:lnSpc>
                        <a:spcBef>
                          <a:spcPts val="0"/>
                        </a:spcBef>
                        <a:buNone/>
                      </a:pPr>
                      <a:r>
                        <a:rPr lang="en" sz="1200">
                          <a:highlight>
                            <a:srgbClr val="FFFFFF"/>
                          </a:highlight>
                          <a:latin typeface="Quicksand"/>
                          <a:ea typeface="Quicksand"/>
                          <a:cs typeface="Quicksand"/>
                          <a:sym typeface="Quicksand"/>
                        </a:rPr>
                        <a:t>250</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161925">
                <a:tc>
                  <a:txBody>
                    <a:bodyPr>
                      <a:noAutofit/>
                    </a:bodyPr>
                    <a:lstStyle/>
                    <a:p>
                      <a:pPr lvl="0" rtl="0">
                        <a:lnSpc>
                          <a:spcPct val="115000"/>
                        </a:lnSpc>
                        <a:spcBef>
                          <a:spcPts val="0"/>
                        </a:spcBef>
                        <a:buNone/>
                      </a:pPr>
                      <a:r>
                        <a:rPr lang="en" sz="1200">
                          <a:highlight>
                            <a:srgbClr val="FFFFFF"/>
                          </a:highlight>
                          <a:latin typeface="Quicksand"/>
                          <a:ea typeface="Quicksand"/>
                          <a:cs typeface="Quicksand"/>
                          <a:sym typeface="Quicksand"/>
                        </a:rPr>
                        <a:t>March 1923</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r">
                        <a:lnSpc>
                          <a:spcPct val="115000"/>
                        </a:lnSpc>
                        <a:spcBef>
                          <a:spcPts val="0"/>
                        </a:spcBef>
                        <a:buNone/>
                      </a:pPr>
                      <a:r>
                        <a:rPr lang="en" sz="1200">
                          <a:highlight>
                            <a:srgbClr val="FFFFFF"/>
                          </a:highlight>
                          <a:latin typeface="Quicksand"/>
                          <a:ea typeface="Quicksand"/>
                          <a:cs typeface="Quicksand"/>
                          <a:sym typeface="Quicksand"/>
                        </a:rPr>
                        <a:t>463</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161925">
                <a:tc>
                  <a:txBody>
                    <a:bodyPr>
                      <a:noAutofit/>
                    </a:bodyPr>
                    <a:lstStyle/>
                    <a:p>
                      <a:pPr lvl="0" rtl="0">
                        <a:lnSpc>
                          <a:spcPct val="115000"/>
                        </a:lnSpc>
                        <a:spcBef>
                          <a:spcPts val="0"/>
                        </a:spcBef>
                        <a:buNone/>
                      </a:pPr>
                      <a:r>
                        <a:rPr lang="en" sz="1200">
                          <a:highlight>
                            <a:srgbClr val="FFFFFF"/>
                          </a:highlight>
                          <a:latin typeface="Quicksand"/>
                          <a:ea typeface="Quicksand"/>
                          <a:cs typeface="Quicksand"/>
                          <a:sym typeface="Quicksand"/>
                        </a:rPr>
                        <a:t>June 1923</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r">
                        <a:lnSpc>
                          <a:spcPct val="115000"/>
                        </a:lnSpc>
                        <a:spcBef>
                          <a:spcPts val="0"/>
                        </a:spcBef>
                        <a:buNone/>
                      </a:pPr>
                      <a:r>
                        <a:rPr lang="en" sz="1200">
                          <a:highlight>
                            <a:srgbClr val="FFFFFF"/>
                          </a:highlight>
                          <a:latin typeface="Quicksand"/>
                          <a:ea typeface="Quicksand"/>
                          <a:cs typeface="Quicksand"/>
                          <a:sym typeface="Quicksand"/>
                        </a:rPr>
                        <a:t>1,465</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161925">
                <a:tc>
                  <a:txBody>
                    <a:bodyPr>
                      <a:noAutofit/>
                    </a:bodyPr>
                    <a:lstStyle/>
                    <a:p>
                      <a:pPr lvl="0" rtl="0">
                        <a:lnSpc>
                          <a:spcPct val="115000"/>
                        </a:lnSpc>
                        <a:spcBef>
                          <a:spcPts val="0"/>
                        </a:spcBef>
                        <a:buNone/>
                      </a:pPr>
                      <a:r>
                        <a:rPr lang="en" sz="1200">
                          <a:highlight>
                            <a:srgbClr val="FFFFFF"/>
                          </a:highlight>
                          <a:latin typeface="Quicksand"/>
                          <a:ea typeface="Quicksand"/>
                          <a:cs typeface="Quicksand"/>
                          <a:sym typeface="Quicksand"/>
                        </a:rPr>
                        <a:t>July 1923</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r">
                        <a:lnSpc>
                          <a:spcPct val="115000"/>
                        </a:lnSpc>
                        <a:spcBef>
                          <a:spcPts val="0"/>
                        </a:spcBef>
                        <a:buNone/>
                      </a:pPr>
                      <a:r>
                        <a:rPr lang="en" sz="1200">
                          <a:highlight>
                            <a:srgbClr val="FFFFFF"/>
                          </a:highlight>
                          <a:latin typeface="Quicksand"/>
                          <a:ea typeface="Quicksand"/>
                          <a:cs typeface="Quicksand"/>
                          <a:sym typeface="Quicksand"/>
                        </a:rPr>
                        <a:t>3,465</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314325">
                <a:tc>
                  <a:txBody>
                    <a:bodyPr>
                      <a:noAutofit/>
                    </a:bodyPr>
                    <a:lstStyle/>
                    <a:p>
                      <a:pPr lvl="0" rtl="0">
                        <a:lnSpc>
                          <a:spcPct val="115000"/>
                        </a:lnSpc>
                        <a:spcBef>
                          <a:spcPts val="0"/>
                        </a:spcBef>
                        <a:buNone/>
                      </a:pPr>
                      <a:r>
                        <a:rPr lang="en" sz="1200">
                          <a:highlight>
                            <a:srgbClr val="FFFFFF"/>
                          </a:highlight>
                          <a:latin typeface="Quicksand"/>
                          <a:ea typeface="Quicksand"/>
                          <a:cs typeface="Quicksand"/>
                          <a:sym typeface="Quicksand"/>
                        </a:rPr>
                        <a:t>August 1923</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r">
                        <a:lnSpc>
                          <a:spcPct val="115000"/>
                        </a:lnSpc>
                        <a:spcBef>
                          <a:spcPts val="0"/>
                        </a:spcBef>
                        <a:buNone/>
                      </a:pPr>
                      <a:r>
                        <a:rPr lang="en" sz="1200">
                          <a:highlight>
                            <a:srgbClr val="FFFFFF"/>
                          </a:highlight>
                          <a:latin typeface="Quicksand"/>
                          <a:ea typeface="Quicksand"/>
                          <a:cs typeface="Quicksand"/>
                          <a:sym typeface="Quicksand"/>
                        </a:rPr>
                        <a:t>69,000</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314325">
                <a:tc>
                  <a:txBody>
                    <a:bodyPr>
                      <a:noAutofit/>
                    </a:bodyPr>
                    <a:lstStyle/>
                    <a:p>
                      <a:pPr lvl="0" rtl="0">
                        <a:lnSpc>
                          <a:spcPct val="115000"/>
                        </a:lnSpc>
                        <a:spcBef>
                          <a:spcPts val="0"/>
                        </a:spcBef>
                        <a:buNone/>
                      </a:pPr>
                      <a:r>
                        <a:rPr lang="en" sz="1200">
                          <a:highlight>
                            <a:srgbClr val="FFFFFF"/>
                          </a:highlight>
                          <a:latin typeface="Quicksand"/>
                          <a:ea typeface="Quicksand"/>
                          <a:cs typeface="Quicksand"/>
                          <a:sym typeface="Quicksand"/>
                        </a:rPr>
                        <a:t>September 1923</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r">
                        <a:lnSpc>
                          <a:spcPct val="115000"/>
                        </a:lnSpc>
                        <a:spcBef>
                          <a:spcPts val="0"/>
                        </a:spcBef>
                        <a:buNone/>
                      </a:pPr>
                      <a:r>
                        <a:rPr lang="en" sz="1200">
                          <a:highlight>
                            <a:srgbClr val="FFFFFF"/>
                          </a:highlight>
                          <a:latin typeface="Quicksand"/>
                          <a:ea typeface="Quicksand"/>
                          <a:cs typeface="Quicksand"/>
                          <a:sym typeface="Quicksand"/>
                        </a:rPr>
                        <a:t>1,512,000</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314325">
                <a:tc>
                  <a:txBody>
                    <a:bodyPr>
                      <a:noAutofit/>
                    </a:bodyPr>
                    <a:lstStyle/>
                    <a:p>
                      <a:pPr lvl="0" rtl="0">
                        <a:lnSpc>
                          <a:spcPct val="115000"/>
                        </a:lnSpc>
                        <a:spcBef>
                          <a:spcPts val="0"/>
                        </a:spcBef>
                        <a:buNone/>
                      </a:pPr>
                      <a:r>
                        <a:rPr lang="en" sz="1200">
                          <a:highlight>
                            <a:srgbClr val="FFFFFF"/>
                          </a:highlight>
                          <a:latin typeface="Quicksand"/>
                          <a:ea typeface="Quicksand"/>
                          <a:cs typeface="Quicksand"/>
                          <a:sym typeface="Quicksand"/>
                        </a:rPr>
                        <a:t>October 1923</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r">
                        <a:lnSpc>
                          <a:spcPct val="115000"/>
                        </a:lnSpc>
                        <a:spcBef>
                          <a:spcPts val="0"/>
                        </a:spcBef>
                        <a:buNone/>
                      </a:pPr>
                      <a:r>
                        <a:rPr lang="en" sz="1200">
                          <a:highlight>
                            <a:srgbClr val="FFFFFF"/>
                          </a:highlight>
                          <a:latin typeface="Quicksand"/>
                          <a:ea typeface="Quicksand"/>
                          <a:cs typeface="Quicksand"/>
                          <a:sym typeface="Quicksand"/>
                        </a:rPr>
                        <a:t>1,743,000,000</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314325">
                <a:tc>
                  <a:txBody>
                    <a:bodyPr>
                      <a:noAutofit/>
                    </a:bodyPr>
                    <a:lstStyle/>
                    <a:p>
                      <a:pPr lvl="0" rtl="0">
                        <a:lnSpc>
                          <a:spcPct val="115000"/>
                        </a:lnSpc>
                        <a:spcBef>
                          <a:spcPts val="0"/>
                        </a:spcBef>
                        <a:buNone/>
                      </a:pPr>
                      <a:r>
                        <a:rPr lang="en" sz="1200">
                          <a:highlight>
                            <a:srgbClr val="FFFFFF"/>
                          </a:highlight>
                          <a:latin typeface="Quicksand"/>
                          <a:ea typeface="Quicksand"/>
                          <a:cs typeface="Quicksand"/>
                          <a:sym typeface="Quicksand"/>
                        </a:rPr>
                        <a:t>November 1923</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gn="r">
                        <a:lnSpc>
                          <a:spcPct val="115000"/>
                        </a:lnSpc>
                        <a:spcBef>
                          <a:spcPts val="0"/>
                        </a:spcBef>
                        <a:buNone/>
                      </a:pPr>
                      <a:r>
                        <a:rPr lang="en" sz="1200">
                          <a:highlight>
                            <a:srgbClr val="FFFFFF"/>
                          </a:highlight>
                          <a:latin typeface="Quicksand"/>
                          <a:ea typeface="Quicksand"/>
                          <a:cs typeface="Quicksand"/>
                          <a:sym typeface="Quicksand"/>
                        </a:rPr>
                        <a:t>201,000,000,000</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bl>
          </a:graphicData>
        </a:graphic>
      </p:graphicFrame>
      <p:sp>
        <p:nvSpPr>
          <p:cNvPr id="290" name="Shape 290"/>
          <p:cNvSpPr txBox="1"/>
          <p:nvPr>
            <p:ph type="title"/>
          </p:nvPr>
        </p:nvSpPr>
        <p:spPr>
          <a:xfrm>
            <a:off x="237024" y="-124525"/>
            <a:ext cx="7546799" cy="697500"/>
          </a:xfrm>
          <a:prstGeom prst="rect">
            <a:avLst/>
          </a:prstGeom>
        </p:spPr>
        <p:txBody>
          <a:bodyPr anchorCtr="0" anchor="b" bIns="91425" lIns="91425" rIns="91425" tIns="91425">
            <a:noAutofit/>
          </a:bodyPr>
          <a:lstStyle/>
          <a:p>
            <a:pPr lvl="0" rtl="0">
              <a:spcBef>
                <a:spcPts val="0"/>
              </a:spcBef>
              <a:buNone/>
            </a:pPr>
            <a:r>
              <a:rPr lang="en">
                <a:highlight>
                  <a:srgbClr val="FFFFFF"/>
                </a:highlight>
                <a:latin typeface="Abril Fatface"/>
                <a:ea typeface="Abril Fatface"/>
                <a:cs typeface="Abril Fatface"/>
                <a:sym typeface="Abril Fatface"/>
              </a:rPr>
              <a:t>Hyperinflation  in Germany</a:t>
            </a:r>
          </a:p>
        </p:txBody>
      </p:sp>
      <p:sp>
        <p:nvSpPr>
          <p:cNvPr id="291" name="Shape 291"/>
          <p:cNvSpPr txBox="1"/>
          <p:nvPr>
            <p:ph idx="1" type="body"/>
          </p:nvPr>
        </p:nvSpPr>
        <p:spPr>
          <a:xfrm rot="-889379">
            <a:off x="348162" y="2301474"/>
            <a:ext cx="2379280" cy="3031277"/>
          </a:xfrm>
          <a:prstGeom prst="rect">
            <a:avLst/>
          </a:prstGeom>
        </p:spPr>
        <p:txBody>
          <a:bodyPr anchorCtr="0" anchor="t" bIns="91425" lIns="91425" rIns="91425" tIns="91425">
            <a:noAutofit/>
          </a:bodyPr>
          <a:lstStyle/>
          <a:p>
            <a:pPr lvl="0" rtl="0">
              <a:spcBef>
                <a:spcPts val="0"/>
              </a:spcBef>
              <a:buNone/>
            </a:pPr>
            <a:r>
              <a:rPr b="1" lang="en">
                <a:highlight>
                  <a:srgbClr val="000000"/>
                </a:highlight>
                <a:latin typeface="Poiret One"/>
                <a:ea typeface="Poiret One"/>
                <a:cs typeface="Poiret One"/>
                <a:sym typeface="Poiret One"/>
              </a:rPr>
              <a:t>The price of bread in Germany during hyperinflation</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5" name="Shape 295"/>
        <p:cNvGrpSpPr/>
        <p:nvPr/>
      </p:nvGrpSpPr>
      <p:grpSpPr>
        <a:xfrm>
          <a:off x="0" y="0"/>
          <a:ext cx="0" cy="0"/>
          <a:chOff x="0" y="0"/>
          <a:chExt cx="0" cy="0"/>
        </a:xfrm>
      </p:grpSpPr>
      <p:pic>
        <p:nvPicPr>
          <p:cNvPr id="296" name="Shape 296"/>
          <p:cNvPicPr preferRelativeResize="0"/>
          <p:nvPr/>
        </p:nvPicPr>
        <p:blipFill>
          <a:blip r:embed="rId3">
            <a:alphaModFix/>
          </a:blip>
          <a:stretch>
            <a:fillRect/>
          </a:stretch>
        </p:blipFill>
        <p:spPr>
          <a:xfrm>
            <a:off x="0" y="0"/>
            <a:ext cx="9143999" cy="5143499"/>
          </a:xfrm>
          <a:prstGeom prst="rect">
            <a:avLst/>
          </a:prstGeom>
          <a:noFill/>
          <a:ln>
            <a:noFill/>
          </a:ln>
        </p:spPr>
      </p:pic>
      <p:sp>
        <p:nvSpPr>
          <p:cNvPr id="297" name="Shape 297"/>
          <p:cNvSpPr txBox="1"/>
          <p:nvPr>
            <p:ph type="title"/>
          </p:nvPr>
        </p:nvSpPr>
        <p:spPr>
          <a:xfrm rot="-288898">
            <a:off x="259501" y="158144"/>
            <a:ext cx="5589826" cy="697557"/>
          </a:xfrm>
          <a:prstGeom prst="rect">
            <a:avLst/>
          </a:prstGeom>
        </p:spPr>
        <p:txBody>
          <a:bodyPr anchorCtr="0" anchor="b" bIns="91425" lIns="91425" rIns="91425" tIns="91425">
            <a:noAutofit/>
          </a:bodyPr>
          <a:lstStyle/>
          <a:p>
            <a:pPr lvl="0" rtl="0">
              <a:spcBef>
                <a:spcPts val="0"/>
              </a:spcBef>
              <a:buNone/>
            </a:pPr>
            <a:r>
              <a:rPr lang="en">
                <a:highlight>
                  <a:srgbClr val="FFFFFF"/>
                </a:highlight>
                <a:latin typeface="Abril Fatface"/>
                <a:ea typeface="Abril Fatface"/>
                <a:cs typeface="Abril Fatface"/>
                <a:sym typeface="Abril Fatface"/>
              </a:rPr>
              <a:t>How did this affect the economy?</a:t>
            </a:r>
          </a:p>
        </p:txBody>
      </p:sp>
      <p:sp>
        <p:nvSpPr>
          <p:cNvPr id="298" name="Shape 298"/>
          <p:cNvSpPr txBox="1"/>
          <p:nvPr>
            <p:ph idx="1" type="body"/>
          </p:nvPr>
        </p:nvSpPr>
        <p:spPr>
          <a:xfrm>
            <a:off x="87175" y="3245625"/>
            <a:ext cx="8991899" cy="1736100"/>
          </a:xfrm>
          <a:prstGeom prst="rect">
            <a:avLst/>
          </a:prstGeom>
        </p:spPr>
        <p:txBody>
          <a:bodyPr anchorCtr="0" anchor="t" bIns="91425" lIns="91425" rIns="91425" tIns="91425">
            <a:noAutofit/>
          </a:bodyPr>
          <a:lstStyle/>
          <a:p>
            <a:pPr lvl="0" rtl="0" algn="ctr">
              <a:spcBef>
                <a:spcPts val="0"/>
              </a:spcBef>
              <a:buNone/>
            </a:pPr>
            <a:r>
              <a:rPr b="1" lang="en">
                <a:solidFill>
                  <a:srgbClr val="000000"/>
                </a:solidFill>
                <a:highlight>
                  <a:srgbClr val="FFFFFF"/>
                </a:highlight>
                <a:latin typeface="Poiret One"/>
                <a:ea typeface="Poiret One"/>
                <a:cs typeface="Poiret One"/>
                <a:sym typeface="Poiret One"/>
              </a:rPr>
              <a:t>Because of all these  financial difficulties and  the necessity to rebuild,  European nations were not </a:t>
            </a:r>
            <a:r>
              <a:rPr b="1" lang="en">
                <a:solidFill>
                  <a:srgbClr val="000000"/>
                </a:solidFill>
                <a:latin typeface="Poiret One"/>
                <a:ea typeface="Poiret One"/>
                <a:cs typeface="Poiret One"/>
                <a:sym typeface="Poiret One"/>
              </a:rPr>
              <a:t> </a:t>
            </a:r>
            <a:r>
              <a:rPr b="1" lang="en" u="sng">
                <a:solidFill>
                  <a:srgbClr val="000000"/>
                </a:solidFill>
                <a:latin typeface="Poiret One"/>
                <a:ea typeface="Poiret One"/>
                <a:cs typeface="Poiret One"/>
                <a:sym typeface="Poiret One"/>
              </a:rPr>
              <a:t>buying</a:t>
            </a:r>
            <a:r>
              <a:rPr b="1" lang="en">
                <a:solidFill>
                  <a:srgbClr val="000000"/>
                </a:solidFill>
                <a:highlight>
                  <a:srgbClr val="FFFFFF"/>
                </a:highlight>
                <a:latin typeface="Poiret One"/>
                <a:ea typeface="Poiret One"/>
                <a:cs typeface="Poiret One"/>
                <a:sym typeface="Poiret One"/>
              </a:rPr>
              <a:t> and </a:t>
            </a:r>
            <a:r>
              <a:rPr b="1" lang="en" u="sng">
                <a:solidFill>
                  <a:srgbClr val="000000"/>
                </a:solidFill>
                <a:latin typeface="Poiret One"/>
                <a:ea typeface="Poiret One"/>
                <a:cs typeface="Poiret One"/>
                <a:sym typeface="Poiret One"/>
              </a:rPr>
              <a:t>investing</a:t>
            </a:r>
            <a:r>
              <a:rPr b="1" lang="en">
                <a:solidFill>
                  <a:srgbClr val="000000"/>
                </a:solidFill>
                <a:highlight>
                  <a:srgbClr val="FFFFFF"/>
                </a:highlight>
                <a:latin typeface="Poiret One"/>
                <a:ea typeface="Poiret One"/>
                <a:cs typeface="Poiret One"/>
                <a:sym typeface="Poiret One"/>
              </a:rPr>
              <a:t> in foreign goods, including  goods from the United  States.</a:t>
            </a:r>
          </a:p>
          <a:p>
            <a:pPr lvl="0" rtl="0" algn="ctr">
              <a:spcBef>
                <a:spcPts val="0"/>
              </a:spcBef>
              <a:buNone/>
            </a:pPr>
            <a:r>
              <a:t/>
            </a:r>
            <a:endParaRP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2" name="Shape 302"/>
        <p:cNvGrpSpPr/>
        <p:nvPr/>
      </p:nvGrpSpPr>
      <p:grpSpPr>
        <a:xfrm>
          <a:off x="0" y="0"/>
          <a:ext cx="0" cy="0"/>
          <a:chOff x="0" y="0"/>
          <a:chExt cx="0" cy="0"/>
        </a:xfrm>
      </p:grpSpPr>
      <p:sp>
        <p:nvSpPr>
          <p:cNvPr id="303" name="Shape 303"/>
          <p:cNvSpPr txBox="1"/>
          <p:nvPr>
            <p:ph type="title"/>
          </p:nvPr>
        </p:nvSpPr>
        <p:spPr>
          <a:xfrm rot="-489085">
            <a:off x="21251" y="108386"/>
            <a:ext cx="5589976" cy="697659"/>
          </a:xfrm>
          <a:prstGeom prst="rect">
            <a:avLst/>
          </a:prstGeom>
        </p:spPr>
        <p:txBody>
          <a:bodyPr anchorCtr="0" anchor="b" bIns="91425" lIns="91425" rIns="91425" tIns="91425">
            <a:noAutofit/>
          </a:bodyPr>
          <a:lstStyle/>
          <a:p>
            <a:pPr lvl="0" rtl="0">
              <a:spcBef>
                <a:spcPts val="0"/>
              </a:spcBef>
              <a:buNone/>
            </a:pPr>
            <a:r>
              <a:rPr lang="en" sz="3000">
                <a:highlight>
                  <a:srgbClr val="FFFFFF"/>
                </a:highlight>
                <a:latin typeface="Abril Fatface"/>
                <a:ea typeface="Abril Fatface"/>
                <a:cs typeface="Abril Fatface"/>
                <a:sym typeface="Abril Fatface"/>
              </a:rPr>
              <a:t>Roaring Twenties</a:t>
            </a:r>
          </a:p>
        </p:txBody>
      </p:sp>
      <p:sp>
        <p:nvSpPr>
          <p:cNvPr id="304" name="Shape 304"/>
          <p:cNvSpPr txBox="1"/>
          <p:nvPr>
            <p:ph idx="1" type="body"/>
          </p:nvPr>
        </p:nvSpPr>
        <p:spPr>
          <a:xfrm>
            <a:off x="4794800" y="805825"/>
            <a:ext cx="4101300" cy="3031200"/>
          </a:xfrm>
          <a:prstGeom prst="rect">
            <a:avLst/>
          </a:prstGeom>
        </p:spPr>
        <p:txBody>
          <a:bodyPr anchorCtr="0" anchor="t" bIns="91425" lIns="91425" rIns="91425" tIns="91425">
            <a:noAutofit/>
          </a:bodyPr>
          <a:lstStyle/>
          <a:p>
            <a:pPr lvl="0" rtl="0" algn="ctr">
              <a:spcBef>
                <a:spcPts val="0"/>
              </a:spcBef>
              <a:buNone/>
            </a:pPr>
            <a:r>
              <a:rPr b="1" lang="en">
                <a:latin typeface="Poiret One"/>
                <a:ea typeface="Poiret One"/>
                <a:cs typeface="Poiret One"/>
                <a:sym typeface="Poiret One"/>
              </a:rPr>
              <a:t>Despite economic  problems in Europe, the  U.S. experienced an </a:t>
            </a:r>
            <a:r>
              <a:rPr b="1" lang="en">
                <a:solidFill>
                  <a:srgbClr val="000000"/>
                </a:solidFill>
                <a:latin typeface="Poiret One"/>
                <a:ea typeface="Poiret One"/>
                <a:cs typeface="Poiret One"/>
                <a:sym typeface="Poiret One"/>
              </a:rPr>
              <a:t> </a:t>
            </a:r>
            <a:r>
              <a:rPr b="1" lang="en" u="sng">
                <a:solidFill>
                  <a:srgbClr val="FFFFFF"/>
                </a:solidFill>
                <a:latin typeface="Poiret One"/>
                <a:ea typeface="Poiret One"/>
                <a:cs typeface="Poiret One"/>
                <a:sym typeface="Poiret One"/>
              </a:rPr>
              <a:t>artificial boom</a:t>
            </a:r>
            <a:r>
              <a:rPr b="1" lang="en">
                <a:latin typeface="Poiret One"/>
                <a:ea typeface="Poiret One"/>
                <a:cs typeface="Poiret One"/>
                <a:sym typeface="Poiret One"/>
              </a:rPr>
              <a:t> in the </a:t>
            </a:r>
            <a:r>
              <a:rPr b="1" lang="en" u="sng">
                <a:solidFill>
                  <a:srgbClr val="FFFFFF"/>
                </a:solidFill>
                <a:latin typeface="Poiret One"/>
                <a:ea typeface="Poiret One"/>
                <a:cs typeface="Poiret One"/>
                <a:sym typeface="Poiret One"/>
              </a:rPr>
              <a:t>1920s</a:t>
            </a:r>
            <a:r>
              <a:rPr b="1" lang="en">
                <a:latin typeface="Poiret One"/>
                <a:ea typeface="Poiret One"/>
                <a:cs typeface="Poiret One"/>
                <a:sym typeface="Poiret One"/>
              </a:rPr>
              <a:t>.  American companies continued  producing goods at the  high volume they had  achieved during wartime  to which they were  accustomed expecting the  trade to continue.  </a:t>
            </a:r>
          </a:p>
          <a:p>
            <a:pPr lvl="0" rtl="0">
              <a:spcBef>
                <a:spcPts val="0"/>
              </a:spcBef>
              <a:buNone/>
            </a:pPr>
            <a:r>
              <a:t/>
            </a:r>
            <a:endParaRPr/>
          </a:p>
        </p:txBody>
      </p:sp>
      <p:pic>
        <p:nvPicPr>
          <p:cNvPr id="305" name="Shape 305"/>
          <p:cNvPicPr preferRelativeResize="0"/>
          <p:nvPr/>
        </p:nvPicPr>
        <p:blipFill>
          <a:blip r:embed="rId3">
            <a:alphaModFix/>
          </a:blip>
          <a:stretch>
            <a:fillRect/>
          </a:stretch>
        </p:blipFill>
        <p:spPr>
          <a:xfrm>
            <a:off x="275800" y="1198823"/>
            <a:ext cx="4265000" cy="2840500"/>
          </a:xfrm>
          <a:prstGeom prst="rect">
            <a:avLst/>
          </a:prstGeom>
          <a:noFill/>
          <a:ln>
            <a:noFill/>
          </a:ln>
        </p:spPr>
      </p:pic>
    </p:spTree>
  </p:cSld>
  <p:clrMapOvr>
    <a:masterClrMapping/>
  </p:clrMapOvr>
  <p:transition spd="slow">
    <p:cut/>
  </p:transition>
</p:sld>
</file>

<file path=ppt/theme/theme.xml><?xml version="1.0" encoding="utf-8"?>
<a:theme xmlns:a="http://schemas.openxmlformats.org/drawingml/2006/main" xmlns:r="http://schemas.openxmlformats.org/officeDocument/2006/relationships" name="Balthasa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