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xml"/>
  <Override ContentType="application/vnd.openxmlformats-officedocument.presentationml.slideMaster+xml" PartName="/ppt/slideMasters/slideMaster.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5143500" cx="9144000"/>
  <p:notesSz cx="6858000" cy="9144000"/>
  <p:embeddedFontLst>
    <p:embeddedFont>
      <p:font typeface="Englebert"/>
      <p:regular r:id="rId41"/>
    </p:embeddedFont>
    <p:embeddedFont>
      <p:font typeface="Walter Turncoat"/>
      <p:regular r:id="rId42"/>
    </p:embeddedFont>
    <p:embeddedFont>
      <p:font typeface="Monoton"/>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WalterTurncoat-regular.fntdata"/><Relationship Id="rId41" Type="http://schemas.openxmlformats.org/officeDocument/2006/relationships/font" Target="fonts/Englebert-regular.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Monoton-regular.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xml"/><Relationship Id="rId4" Type="http://schemas.openxmlformats.org/officeDocument/2006/relationships/notesMaster" Target="notesMasters/notesMaster.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slide" Target="slides/slide.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xml.rels><?xml version="1.0" encoding="UTF-8" standalone="yes"?><Relationships xmlns="http://schemas.openxmlformats.org/package/2006/relationships"><Relationship Id="rId1" Type="http://schemas.openxmlformats.org/officeDocument/2006/relationships/theme" Target="../theme/theme.xml"/></Relationships>
</file>

<file path=ppt/notesMasters/notesMaster.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notesSlide.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Shape 1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First Poster Text: </a:t>
            </a:r>
            <a:r>
              <a:rPr lang="en" sz="750">
                <a:solidFill>
                  <a:schemeClr val="dk1"/>
                </a:solidFill>
                <a:highlight>
                  <a:srgbClr val="FFFFFF"/>
                </a:highlight>
                <a:latin typeface="Verdana"/>
                <a:ea typeface="Verdana"/>
                <a:cs typeface="Verdana"/>
                <a:sym typeface="Verdana"/>
              </a:rPr>
              <a:t>Within the next five years we must restore, build and place on line 45 blast furnaces with a total capacity for smelting 12.8 million tons of iron.</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(The law concerning the five-year plan for the recovery and development of the economy of the USSR in 1946-1950)</a:t>
            </a:r>
          </a:p>
          <a:p>
            <a:pPr lvl="0" rtl="0">
              <a:spcBef>
                <a:spcPts val="0"/>
              </a:spcBef>
              <a:buClr>
                <a:schemeClr val="dk1"/>
              </a:buClr>
              <a:buSzPct val="137500"/>
              <a:buFont typeface="Arial"/>
              <a:buNone/>
            </a:pPr>
            <a:r>
              <a:t/>
            </a:r>
            <a:endParaRPr sz="750">
              <a:solidFill>
                <a:schemeClr val="dk1"/>
              </a:solidFill>
              <a:highlight>
                <a:srgbClr val="FFFFFF"/>
              </a:highlight>
              <a:latin typeface="Verdana"/>
              <a:ea typeface="Verdana"/>
              <a:cs typeface="Verdana"/>
              <a:sym typeface="Verdana"/>
            </a:endParaRP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Our plan is great and our powers huge;</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The fatherland goes to new victories.</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Again the Soviet people will kindle </a:t>
            </a:r>
          </a:p>
          <a:p>
            <a:pPr lvl="0" rtl="0">
              <a:spcBef>
                <a:spcPts val="0"/>
              </a:spcBef>
              <a:buNone/>
            </a:pPr>
            <a:r>
              <a:rPr lang="en" sz="750">
                <a:solidFill>
                  <a:schemeClr val="dk1"/>
                </a:solidFill>
                <a:highlight>
                  <a:srgbClr val="FFFFFF"/>
                </a:highlight>
                <a:latin typeface="Verdana"/>
                <a:ea typeface="Verdana"/>
                <a:cs typeface="Verdana"/>
                <a:sym typeface="Verdana"/>
              </a:rPr>
              <a:t>Blast furnace after blast furnace.</a:t>
            </a:r>
          </a:p>
          <a:p>
            <a:pPr lvl="0" rtl="0">
              <a:spcBef>
                <a:spcPts val="0"/>
              </a:spcBef>
              <a:buNone/>
            </a:pPr>
            <a:r>
              <a:t/>
            </a:r>
            <a:endParaRPr sz="750">
              <a:solidFill>
                <a:schemeClr val="dk1"/>
              </a:solidFill>
              <a:highlight>
                <a:srgbClr val="FFFFFF"/>
              </a:highlight>
              <a:latin typeface="Verdana"/>
              <a:ea typeface="Verdana"/>
              <a:cs typeface="Verdana"/>
              <a:sym typeface="Verdana"/>
            </a:endParaRPr>
          </a:p>
          <a:p>
            <a:pPr lvl="0" rtl="0">
              <a:spcBef>
                <a:spcPts val="0"/>
              </a:spcBef>
              <a:buNone/>
            </a:pPr>
            <a:r>
              <a:rPr lang="en" sz="750">
                <a:solidFill>
                  <a:schemeClr val="dk1"/>
                </a:solidFill>
                <a:highlight>
                  <a:srgbClr val="FFFFFF"/>
                </a:highlight>
                <a:latin typeface="Verdana"/>
                <a:ea typeface="Verdana"/>
                <a:cs typeface="Verdana"/>
                <a:sym typeface="Verdana"/>
              </a:rPr>
              <a:t>Second Poster Text: We must achieve the rapid recovery and development of the oil industry, return to pre-war levels in the extraction and refining of oil by 1949 and surpass these levels in 1950.</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(The law concerning the five-year plan for the recovery and development of the economy of the USSR in 1946-1950)</a:t>
            </a:r>
          </a:p>
          <a:p>
            <a:pPr lvl="0" rtl="0">
              <a:spcBef>
                <a:spcPts val="0"/>
              </a:spcBef>
              <a:buClr>
                <a:schemeClr val="dk1"/>
              </a:buClr>
              <a:buSzPct val="137500"/>
              <a:buFont typeface="Arial"/>
              <a:buNone/>
            </a:pPr>
            <a:r>
              <a:t/>
            </a:r>
            <a:endParaRPr sz="750">
              <a:solidFill>
                <a:schemeClr val="dk1"/>
              </a:solidFill>
              <a:highlight>
                <a:srgbClr val="FFFFFF"/>
              </a:highlight>
              <a:latin typeface="Verdana"/>
              <a:ea typeface="Verdana"/>
              <a:cs typeface="Verdana"/>
              <a:sym typeface="Verdana"/>
            </a:endParaRP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In 1950, 35.4 million tons of oil will be extracted.</a:t>
            </a:r>
          </a:p>
          <a:p>
            <a:pPr lvl="0" rtl="0">
              <a:spcBef>
                <a:spcPts val="0"/>
              </a:spcBef>
              <a:buClr>
                <a:schemeClr val="dk1"/>
              </a:buClr>
              <a:buSzPct val="137500"/>
              <a:buFont typeface="Arial"/>
              <a:buNone/>
            </a:pPr>
            <a:r>
              <a:t/>
            </a:r>
            <a:endParaRPr sz="750">
              <a:solidFill>
                <a:schemeClr val="dk1"/>
              </a:solidFill>
              <a:highlight>
                <a:srgbClr val="FFFFFF"/>
              </a:highlight>
              <a:latin typeface="Verdana"/>
              <a:ea typeface="Verdana"/>
              <a:cs typeface="Verdana"/>
              <a:sym typeface="Verdana"/>
            </a:endParaRP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Oil probes are going everywhere.</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The earth's depths are being pierced.</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We will give the fatherland abundant oil.</a:t>
            </a:r>
          </a:p>
          <a:p>
            <a:pPr lvl="0" rtl="0">
              <a:spcBef>
                <a:spcPts val="0"/>
              </a:spcBef>
              <a:buNone/>
            </a:pPr>
            <a:r>
              <a:rPr lang="en" sz="750">
                <a:solidFill>
                  <a:schemeClr val="dk1"/>
                </a:solidFill>
                <a:highlight>
                  <a:srgbClr val="FFFFFF"/>
                </a:highlight>
                <a:latin typeface="Verdana"/>
                <a:ea typeface="Verdana"/>
                <a:cs typeface="Verdana"/>
                <a:sym typeface="Verdana"/>
              </a:rPr>
              <a:t>Oil is the hot blood of the five-year plan.</a:t>
            </a:r>
          </a:p>
          <a:p>
            <a:pPr lvl="0" rtl="0">
              <a:spcBef>
                <a:spcPts val="0"/>
              </a:spcBef>
              <a:buNone/>
            </a:pPr>
            <a:r>
              <a:t/>
            </a:r>
            <a:endParaRPr sz="750">
              <a:solidFill>
                <a:schemeClr val="dk1"/>
              </a:solidFill>
              <a:highlight>
                <a:srgbClr val="FFFFFF"/>
              </a:highlight>
              <a:latin typeface="Verdana"/>
              <a:ea typeface="Verdana"/>
              <a:cs typeface="Verdana"/>
              <a:sym typeface="Verdana"/>
            </a:endParaRPr>
          </a:p>
          <a:p>
            <a:pPr lvl="0" rtl="0">
              <a:spcBef>
                <a:spcPts val="0"/>
              </a:spcBef>
              <a:buNone/>
            </a:pPr>
            <a:r>
              <a:rPr lang="en" sz="750">
                <a:solidFill>
                  <a:schemeClr val="dk1"/>
                </a:solidFill>
                <a:highlight>
                  <a:srgbClr val="FFFFFF"/>
                </a:highlight>
                <a:latin typeface="Verdana"/>
                <a:ea typeface="Verdana"/>
                <a:cs typeface="Verdana"/>
                <a:sym typeface="Verdana"/>
              </a:rPr>
              <a:t>Third Poster Text: </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At least 235,000 new tractors and hundreds of thousands of other machines will work in our fields.</a:t>
            </a:r>
          </a:p>
          <a:p>
            <a:pPr lvl="0" rtl="0">
              <a:spcBef>
                <a:spcPts val="0"/>
              </a:spcBef>
              <a:buClr>
                <a:schemeClr val="dk1"/>
              </a:buClr>
              <a:buSzPct val="137500"/>
              <a:buFont typeface="Arial"/>
              <a:buNone/>
            </a:pPr>
            <a:r>
              <a:t/>
            </a:r>
            <a:endParaRPr sz="750">
              <a:solidFill>
                <a:schemeClr val="dk1"/>
              </a:solidFill>
              <a:highlight>
                <a:srgbClr val="FFFFFF"/>
              </a:highlight>
              <a:latin typeface="Verdana"/>
              <a:ea typeface="Verdana"/>
              <a:cs typeface="Verdana"/>
              <a:sym typeface="Verdana"/>
            </a:endParaRP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[The tractor’s nameplate reads: “The Stalinist”]</a:t>
            </a:r>
          </a:p>
          <a:p>
            <a:pPr lvl="0" rtl="0">
              <a:spcBef>
                <a:spcPts val="0"/>
              </a:spcBef>
              <a:buClr>
                <a:schemeClr val="dk1"/>
              </a:buClr>
              <a:buSzPct val="137500"/>
              <a:buFont typeface="Arial"/>
              <a:buNone/>
            </a:pPr>
            <a:r>
              <a:t/>
            </a:r>
            <a:endParaRPr sz="750">
              <a:solidFill>
                <a:schemeClr val="dk1"/>
              </a:solidFill>
              <a:highlight>
                <a:srgbClr val="FFFFFF"/>
              </a:highlight>
              <a:latin typeface="Verdana"/>
              <a:ea typeface="Verdana"/>
              <a:cs typeface="Verdana"/>
              <a:sym typeface="Verdana"/>
            </a:endParaRP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Your path goes from the factory to the fields,</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To all regions, collective farms and plains</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Where the postwar land awaits</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Human care and the help of machines.</a:t>
            </a:r>
          </a:p>
          <a:p>
            <a:pPr lvl="0" rtl="0">
              <a:spcBef>
                <a:spcPts val="0"/>
              </a:spcBef>
              <a:buClr>
                <a:schemeClr val="dk1"/>
              </a:buClr>
              <a:buSzPct val="137500"/>
              <a:buFont typeface="Arial"/>
              <a:buNone/>
            </a:pPr>
            <a:r>
              <a:t/>
            </a:r>
            <a:endParaRPr sz="750">
              <a:solidFill>
                <a:schemeClr val="dk1"/>
              </a:solidFill>
              <a:highlight>
                <a:srgbClr val="FFFFFF"/>
              </a:highlight>
              <a:latin typeface="Verdana"/>
              <a:ea typeface="Verdana"/>
              <a:cs typeface="Verdana"/>
              <a:sym typeface="Verdana"/>
            </a:endParaRP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The task before our country</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Is well-considered, calculated and true:</a:t>
            </a:r>
          </a:p>
          <a:p>
            <a:pPr lvl="0" rtl="0">
              <a:spcBef>
                <a:spcPts val="0"/>
              </a:spcBef>
              <a:buClr>
                <a:schemeClr val="dk1"/>
              </a:buClr>
              <a:buSzPct val="137500"/>
              <a:buFont typeface="Arial"/>
              <a:buNone/>
            </a:pPr>
            <a:r>
              <a:rPr lang="en" sz="750">
                <a:solidFill>
                  <a:schemeClr val="dk1"/>
                </a:solidFill>
                <a:highlight>
                  <a:srgbClr val="FFFFFF"/>
                </a:highlight>
                <a:latin typeface="Verdana"/>
                <a:ea typeface="Verdana"/>
                <a:cs typeface="Verdana"/>
                <a:sym typeface="Verdana"/>
              </a:rPr>
              <a:t>127 million tons of grain</a:t>
            </a:r>
          </a:p>
          <a:p>
            <a:pPr lvl="0" rtl="0">
              <a:spcBef>
                <a:spcPts val="0"/>
              </a:spcBef>
              <a:buNone/>
            </a:pPr>
            <a:r>
              <a:rPr lang="en" sz="750">
                <a:solidFill>
                  <a:schemeClr val="dk1"/>
                </a:solidFill>
                <a:highlight>
                  <a:srgbClr val="FFFFFF"/>
                </a:highlight>
                <a:latin typeface="Verdana"/>
                <a:ea typeface="Verdana"/>
                <a:cs typeface="Verdana"/>
                <a:sym typeface="Verdana"/>
              </a:rPr>
              <a:t>In order to become even stronger and richer.</a:t>
            </a:r>
          </a:p>
          <a:p>
            <a:pPr lvl="0" rtl="0">
              <a:spcBef>
                <a:spcPts val="0"/>
              </a:spcBef>
              <a:buNone/>
            </a:pPr>
            <a:r>
              <a:t/>
            </a:r>
            <a:endParaRPr sz="750">
              <a:solidFill>
                <a:schemeClr val="dk1"/>
              </a:solidFill>
              <a:highlight>
                <a:srgbClr val="FFFFFF"/>
              </a:highlight>
              <a:latin typeface="Verdana"/>
              <a:ea typeface="Verdana"/>
              <a:cs typeface="Verdana"/>
              <a:sym typeface="Verdana"/>
            </a:endParaRPr>
          </a:p>
          <a:p>
            <a:pPr lvl="0" rtl="0">
              <a:spcBef>
                <a:spcPts val="0"/>
              </a:spcBef>
              <a:buNone/>
            </a:pPr>
            <a:r>
              <a:t/>
            </a:r>
            <a:endParaRPr sz="750">
              <a:solidFill>
                <a:schemeClr val="dk1"/>
              </a:solidFill>
              <a:highlight>
                <a:srgbClr val="FFFFFF"/>
              </a:highlight>
              <a:latin typeface="Verdana"/>
              <a:ea typeface="Verdana"/>
              <a:cs typeface="Verdana"/>
              <a:sym typeface="Verdana"/>
            </a:endParaRPr>
          </a:p>
          <a:p>
            <a:pPr lvl="0" rtl="0">
              <a:spcBef>
                <a:spcPts val="0"/>
              </a:spcBef>
              <a:buNone/>
            </a:pPr>
            <a:r>
              <a:rPr lang="en" sz="750">
                <a:solidFill>
                  <a:schemeClr val="dk1"/>
                </a:solidFill>
                <a:highlight>
                  <a:srgbClr val="FFFFFF"/>
                </a:highlight>
                <a:latin typeface="Verdana"/>
                <a:ea typeface="Verdana"/>
                <a:cs typeface="Verdana"/>
                <a:sym typeface="Verdana"/>
              </a:rPr>
              <a:t>More Information Can be found at: http://www.artic.edu/aic/collections/exhibitions/TASS/artwork/206164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1" name="Shape 2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 name="Shape 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3" name="Shape 2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5" name="Shape 2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1" name="Shape 2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5" name="Shape 305"/>
        <p:cNvGrpSpPr/>
        <p:nvPr/>
      </p:nvGrpSpPr>
      <p:grpSpPr>
        <a:xfrm>
          <a:off x="0" y="0"/>
          <a:ext cx="0" cy="0"/>
          <a:chOff x="0" y="0"/>
          <a:chExt cx="0" cy="0"/>
        </a:xfrm>
      </p:grpSpPr>
      <p:sp>
        <p:nvSpPr>
          <p:cNvPr id="306" name="Shape 3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7" name="Shape 3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0" name="Shape 3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3" name="Shape 3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9" name="Shape 3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This slide’s format is very different than the format in their guided notest (it is done to show the centralization of communism).  The following slide mirrors their guided notes, if they struggle to copy from this slide.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slideLayout.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a:off x="0" y="1200150"/>
            <a:ext cx="9144000" cy="2743199"/>
          </a:xfrm>
          <a:prstGeom prst="rect">
            <a:avLst/>
          </a:prstGeom>
          <a:solidFill>
            <a:schemeClr val="dk1">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11" name="Shape 11"/>
          <p:cNvGrpSpPr/>
          <p:nvPr/>
        </p:nvGrpSpPr>
        <p:grpSpPr>
          <a:xfrm>
            <a:off x="0" y="-1078"/>
            <a:ext cx="1827407" cy="5144627"/>
            <a:chOff x="0" y="-1438"/>
            <a:chExt cx="798029" cy="6859503"/>
          </a:xfrm>
        </p:grpSpPr>
        <p:sp>
          <p:nvSpPr>
            <p:cNvPr id="12" name="Shape 12"/>
            <p:cNvSpPr/>
            <p:nvPr/>
          </p:nvSpPr>
          <p:spPr>
            <a:xfrm>
              <a:off x="0" y="-1438"/>
              <a:ext cx="798029" cy="6858065"/>
            </a:xfrm>
            <a:custGeom>
              <a:pathLst>
                <a:path extrusionOk="0" h="6875253" w="500332">
                  <a:moveTo>
                    <a:pt x="0" y="0"/>
                  </a:moveTo>
                  <a:lnTo>
                    <a:pt x="500332" y="0"/>
                  </a:lnTo>
                  <a:lnTo>
                    <a:pt x="301925" y="6875253"/>
                  </a:lnTo>
                  <a:lnTo>
                    <a:pt x="0" y="6875253"/>
                  </a:lnTo>
                  <a:lnTo>
                    <a:pt x="0" y="0"/>
                  </a:lnTo>
                  <a:close/>
                </a:path>
              </a:pathLst>
            </a:cu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sp>
          <p:nvSpPr>
            <p:cNvPr id="13" name="Shape 13"/>
            <p:cNvSpPr/>
            <p:nvPr/>
          </p:nvSpPr>
          <p:spPr>
            <a:xfrm>
              <a:off x="0" y="0"/>
              <a:ext cx="399014"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14" name="Shape 14"/>
          <p:cNvGrpSpPr/>
          <p:nvPr/>
        </p:nvGrpSpPr>
        <p:grpSpPr>
          <a:xfrm flipH="1">
            <a:off x="7316591" y="0"/>
            <a:ext cx="1827407" cy="5144627"/>
            <a:chOff x="0" y="-1438"/>
            <a:chExt cx="798029" cy="6859503"/>
          </a:xfrm>
        </p:grpSpPr>
        <p:sp>
          <p:nvSpPr>
            <p:cNvPr id="15" name="Shape 15"/>
            <p:cNvSpPr/>
            <p:nvPr/>
          </p:nvSpPr>
          <p:spPr>
            <a:xfrm>
              <a:off x="0" y="-1438"/>
              <a:ext cx="798029" cy="6858065"/>
            </a:xfrm>
            <a:custGeom>
              <a:pathLst>
                <a:path extrusionOk="0" h="6875253" w="500332">
                  <a:moveTo>
                    <a:pt x="0" y="0"/>
                  </a:moveTo>
                  <a:lnTo>
                    <a:pt x="500332" y="0"/>
                  </a:lnTo>
                  <a:lnTo>
                    <a:pt x="301925" y="6875253"/>
                  </a:lnTo>
                  <a:lnTo>
                    <a:pt x="0" y="6875253"/>
                  </a:lnTo>
                  <a:lnTo>
                    <a:pt x="0" y="0"/>
                  </a:lnTo>
                  <a:close/>
                </a:path>
              </a:pathLst>
            </a:cu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sp>
          <p:nvSpPr>
            <p:cNvPr id="16" name="Shape 16"/>
            <p:cNvSpPr/>
            <p:nvPr/>
          </p:nvSpPr>
          <p:spPr>
            <a:xfrm>
              <a:off x="0" y="0"/>
              <a:ext cx="399014"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17" name="Shape 17"/>
          <p:cNvSpPr txBox="1"/>
          <p:nvPr>
            <p:ph type="ctrTitle"/>
          </p:nvPr>
        </p:nvSpPr>
        <p:spPr>
          <a:xfrm>
            <a:off x="685800" y="1568184"/>
            <a:ext cx="7772400" cy="1238099"/>
          </a:xfrm>
          <a:prstGeom prst="rect">
            <a:avLst/>
          </a:prstGeom>
        </p:spPr>
        <p:txBody>
          <a:bodyPr anchorCtr="0" anchor="b"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8" name="Shape 18"/>
          <p:cNvSpPr txBox="1"/>
          <p:nvPr>
            <p:ph idx="1" type="subTitle"/>
          </p:nvPr>
        </p:nvSpPr>
        <p:spPr>
          <a:xfrm>
            <a:off x="685800" y="2914650"/>
            <a:ext cx="7772400" cy="658500"/>
          </a:xfrm>
          <a:prstGeom prst="rect">
            <a:avLst/>
          </a:prstGeom>
        </p:spPr>
        <p:txBody>
          <a:bodyPr anchorCtr="0" anchor="t" bIns="91425" lIns="91425" rIns="91425" tIns="91425"/>
          <a:lstStyle>
            <a:lvl1pPr lvl="0" algn="ctr">
              <a:spcBef>
                <a:spcPts val="0"/>
              </a:spcBef>
              <a:buClr>
                <a:schemeClr val="lt2"/>
              </a:buClr>
              <a:buSzPct val="100000"/>
              <a:buNone/>
              <a:defRPr sz="2400">
                <a:solidFill>
                  <a:schemeClr val="lt2"/>
                </a:solidFill>
              </a:defRPr>
            </a:lvl1pPr>
            <a:lvl2pPr lvl="1" algn="ctr">
              <a:spcBef>
                <a:spcPts val="0"/>
              </a:spcBef>
              <a:buClr>
                <a:schemeClr val="lt2"/>
              </a:buClr>
              <a:buNone/>
              <a:defRPr>
                <a:solidFill>
                  <a:schemeClr val="lt2"/>
                </a:solidFill>
              </a:defRPr>
            </a:lvl2pPr>
            <a:lvl3pPr lvl="2" algn="ctr">
              <a:spcBef>
                <a:spcPts val="0"/>
              </a:spcBef>
              <a:buClr>
                <a:schemeClr val="lt2"/>
              </a:buClr>
              <a:buNone/>
              <a:defRPr>
                <a:solidFill>
                  <a:schemeClr val="lt2"/>
                </a:solidFill>
              </a:defRPr>
            </a:lvl3pPr>
            <a:lvl4pPr lvl="3" algn="ctr">
              <a:spcBef>
                <a:spcPts val="0"/>
              </a:spcBef>
              <a:buClr>
                <a:schemeClr val="lt2"/>
              </a:buClr>
              <a:buSzPct val="100000"/>
              <a:buNone/>
              <a:defRPr sz="2400">
                <a:solidFill>
                  <a:schemeClr val="lt2"/>
                </a:solidFill>
              </a:defRPr>
            </a:lvl4pPr>
            <a:lvl5pPr lvl="4" algn="ctr">
              <a:spcBef>
                <a:spcPts val="0"/>
              </a:spcBef>
              <a:buClr>
                <a:schemeClr val="lt2"/>
              </a:buClr>
              <a:buSzPct val="100000"/>
              <a:buNone/>
              <a:defRPr sz="2400">
                <a:solidFill>
                  <a:schemeClr val="lt2"/>
                </a:solidFill>
              </a:defRPr>
            </a:lvl5pPr>
            <a:lvl6pPr lvl="5" algn="ctr">
              <a:spcBef>
                <a:spcPts val="0"/>
              </a:spcBef>
              <a:buClr>
                <a:schemeClr val="lt2"/>
              </a:buClr>
              <a:buSzPct val="100000"/>
              <a:buNone/>
              <a:defRPr sz="2400">
                <a:solidFill>
                  <a:schemeClr val="lt2"/>
                </a:solidFill>
              </a:defRPr>
            </a:lvl6pPr>
            <a:lvl7pPr lvl="6" algn="ctr">
              <a:spcBef>
                <a:spcPts val="0"/>
              </a:spcBef>
              <a:buClr>
                <a:schemeClr val="lt2"/>
              </a:buClr>
              <a:buSzPct val="100000"/>
              <a:buNone/>
              <a:defRPr sz="2400">
                <a:solidFill>
                  <a:schemeClr val="lt2"/>
                </a:solidFill>
              </a:defRPr>
            </a:lvl7pPr>
            <a:lvl8pPr lvl="7" algn="ctr">
              <a:spcBef>
                <a:spcPts val="0"/>
              </a:spcBef>
              <a:buClr>
                <a:schemeClr val="lt2"/>
              </a:buClr>
              <a:buSzPct val="100000"/>
              <a:buNone/>
              <a:defRPr sz="2400">
                <a:solidFill>
                  <a:schemeClr val="lt2"/>
                </a:solidFill>
              </a:defRPr>
            </a:lvl8pPr>
            <a:lvl9pPr lvl="8" algn="ctr">
              <a:spcBef>
                <a:spcPts val="0"/>
              </a:spcBef>
              <a:buClr>
                <a:schemeClr val="lt2"/>
              </a:buClr>
              <a:buSzPct val="100000"/>
              <a:buNone/>
              <a:defRPr sz="2400">
                <a:solidFill>
                  <a:schemeClr val="lt2"/>
                </a:solidFill>
              </a:defRPr>
            </a:lvl9pPr>
          </a:lstStyle>
          <a:p/>
        </p:txBody>
      </p:sp>
      <p:sp>
        <p:nvSpPr>
          <p:cNvPr id="19" name="Shape 19"/>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0" name="Shape 20"/>
        <p:cNvGrpSpPr/>
        <p:nvPr/>
      </p:nvGrpSpPr>
      <p:grpSpPr>
        <a:xfrm>
          <a:off x="0" y="0"/>
          <a:ext cx="0" cy="0"/>
          <a:chOff x="0" y="0"/>
          <a:chExt cx="0" cy="0"/>
        </a:xfrm>
      </p:grpSpPr>
      <p:sp>
        <p:nvSpPr>
          <p:cNvPr id="21" name="Shape 21"/>
          <p:cNvSpPr/>
          <p:nvPr/>
        </p:nvSpPr>
        <p:spPr>
          <a:xfrm>
            <a:off x="0" y="-1078"/>
            <a:ext cx="9144000" cy="1144199"/>
          </a:xfrm>
          <a:prstGeom prst="rect">
            <a:avLst/>
          </a:pr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22" name="Shape 22"/>
          <p:cNvGrpSpPr/>
          <p:nvPr/>
        </p:nvGrpSpPr>
        <p:grpSpPr>
          <a:xfrm>
            <a:off x="0" y="-1078"/>
            <a:ext cx="649180" cy="5144627"/>
            <a:chOff x="0" y="-1438"/>
            <a:chExt cx="649180" cy="6859503"/>
          </a:xfrm>
        </p:grpSpPr>
        <p:sp>
          <p:nvSpPr>
            <p:cNvPr id="23" name="Shape 23"/>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rgbClr val="5A6378">
                <a:alpha val="9803"/>
              </a:srgbClr>
            </a:solidFill>
            <a:ln>
              <a:noFill/>
            </a:ln>
          </p:spPr>
          <p:txBody>
            <a:bodyPr anchorCtr="0" anchor="ctr" bIns="45700" lIns="91425" rIns="91425" tIns="45700">
              <a:noAutofit/>
            </a:bodyPr>
            <a:lstStyle/>
            <a:p>
              <a:pPr lvl="0">
                <a:spcBef>
                  <a:spcPts val="0"/>
                </a:spcBef>
                <a:buNone/>
              </a:pPr>
              <a:r>
                <a:t/>
              </a:r>
              <a:endParaRPr/>
            </a:p>
          </p:txBody>
        </p:sp>
        <p:sp>
          <p:nvSpPr>
            <p:cNvPr id="24" name="Shape 24"/>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25" name="Shape 25"/>
          <p:cNvGrpSpPr/>
          <p:nvPr/>
        </p:nvGrpSpPr>
        <p:grpSpPr>
          <a:xfrm flipH="1">
            <a:off x="8494493" y="0"/>
            <a:ext cx="649180" cy="5144627"/>
            <a:chOff x="0" y="-1438"/>
            <a:chExt cx="649180" cy="6859503"/>
          </a:xfrm>
        </p:grpSpPr>
        <p:sp>
          <p:nvSpPr>
            <p:cNvPr id="26" name="Shape 26"/>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rgbClr val="5A6378">
                <a:alpha val="9803"/>
              </a:srgbClr>
            </a:solidFill>
            <a:ln>
              <a:noFill/>
            </a:ln>
          </p:spPr>
          <p:txBody>
            <a:bodyPr anchorCtr="0" anchor="ctr" bIns="45700" lIns="91425" rIns="91425" tIns="45700">
              <a:noAutofit/>
            </a:bodyPr>
            <a:lstStyle/>
            <a:p>
              <a:pPr lvl="0">
                <a:spcBef>
                  <a:spcPts val="0"/>
                </a:spcBef>
                <a:buNone/>
              </a:pPr>
              <a:r>
                <a:t/>
              </a:r>
              <a:endParaRPr/>
            </a:p>
          </p:txBody>
        </p:sp>
        <p:sp>
          <p:nvSpPr>
            <p:cNvPr id="27" name="Shape 27"/>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28" name="Shape 28"/>
          <p:cNvSpPr/>
          <p:nvPr/>
        </p:nvSpPr>
        <p:spPr>
          <a:xfrm>
            <a:off x="0" y="4743450"/>
            <a:ext cx="9144000" cy="401099"/>
          </a:xfrm>
          <a:prstGeom prst="rect">
            <a:avLst/>
          </a:prstGeom>
          <a:solidFill>
            <a:schemeClr val="dk1">
              <a:alpha val="14901"/>
            </a:schemeClr>
          </a:solidFill>
          <a:ln>
            <a:noFill/>
          </a:ln>
        </p:spPr>
        <p:txBody>
          <a:bodyPr anchorCtr="0" anchor="ctr" bIns="45700" lIns="91425" rIns="91425" tIns="45700">
            <a:noAutofit/>
          </a:bodyPr>
          <a:lstStyle/>
          <a:p>
            <a:pPr lvl="0">
              <a:spcBef>
                <a:spcPts val="0"/>
              </a:spcBef>
              <a:buNone/>
            </a:pPr>
            <a:r>
              <a:t/>
            </a:r>
            <a:endParaRPr/>
          </a:p>
        </p:txBody>
      </p:sp>
      <p:sp>
        <p:nvSpPr>
          <p:cNvPr id="29" name="Shape 29"/>
          <p:cNvSpPr txBox="1"/>
          <p:nvPr>
            <p:ph type="title"/>
          </p:nvPr>
        </p:nvSpPr>
        <p:spPr>
          <a:xfrm>
            <a:off x="457200" y="205978"/>
            <a:ext cx="8229600" cy="8574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0" name="Shape 30"/>
          <p:cNvSpPr txBox="1"/>
          <p:nvPr>
            <p:ph idx="1" type="body"/>
          </p:nvPr>
        </p:nvSpPr>
        <p:spPr>
          <a:xfrm>
            <a:off x="457200" y="1200150"/>
            <a:ext cx="8229600" cy="3725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1" name="Shape 31"/>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32" name="Shape 32"/>
        <p:cNvGrpSpPr/>
        <p:nvPr/>
      </p:nvGrpSpPr>
      <p:grpSpPr>
        <a:xfrm>
          <a:off x="0" y="0"/>
          <a:ext cx="0" cy="0"/>
          <a:chOff x="0" y="0"/>
          <a:chExt cx="0" cy="0"/>
        </a:xfrm>
      </p:grpSpPr>
      <p:sp>
        <p:nvSpPr>
          <p:cNvPr id="33" name="Shape 33"/>
          <p:cNvSpPr/>
          <p:nvPr/>
        </p:nvSpPr>
        <p:spPr>
          <a:xfrm>
            <a:off x="0" y="-1078"/>
            <a:ext cx="9144000" cy="1144199"/>
          </a:xfrm>
          <a:prstGeom prst="rect">
            <a:avLst/>
          </a:pr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34" name="Shape 34"/>
          <p:cNvGrpSpPr/>
          <p:nvPr/>
        </p:nvGrpSpPr>
        <p:grpSpPr>
          <a:xfrm>
            <a:off x="0" y="-1078"/>
            <a:ext cx="649180" cy="5144627"/>
            <a:chOff x="0" y="-1438"/>
            <a:chExt cx="649180" cy="6859503"/>
          </a:xfrm>
        </p:grpSpPr>
        <p:sp>
          <p:nvSpPr>
            <p:cNvPr id="35" name="Shape 35"/>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36" name="Shape 36"/>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37" name="Shape 37"/>
          <p:cNvGrpSpPr/>
          <p:nvPr/>
        </p:nvGrpSpPr>
        <p:grpSpPr>
          <a:xfrm flipH="1">
            <a:off x="8494493" y="0"/>
            <a:ext cx="649180" cy="5144627"/>
            <a:chOff x="0" y="-1438"/>
            <a:chExt cx="649180" cy="6859503"/>
          </a:xfrm>
        </p:grpSpPr>
        <p:sp>
          <p:nvSpPr>
            <p:cNvPr id="38" name="Shape 38"/>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rgbClr val="5A6378">
                <a:alpha val="9803"/>
              </a:srgbClr>
            </a:solidFill>
            <a:ln>
              <a:noFill/>
            </a:ln>
          </p:spPr>
          <p:txBody>
            <a:bodyPr anchorCtr="0" anchor="ctr" bIns="45700" lIns="91425" rIns="91425" tIns="45700">
              <a:noAutofit/>
            </a:bodyPr>
            <a:lstStyle/>
            <a:p>
              <a:pPr lvl="0">
                <a:spcBef>
                  <a:spcPts val="0"/>
                </a:spcBef>
                <a:buNone/>
              </a:pPr>
              <a:r>
                <a:t/>
              </a:r>
              <a:endParaRPr/>
            </a:p>
          </p:txBody>
        </p:sp>
        <p:sp>
          <p:nvSpPr>
            <p:cNvPr id="39" name="Shape 39"/>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40" name="Shape 40"/>
          <p:cNvSpPr/>
          <p:nvPr/>
        </p:nvSpPr>
        <p:spPr>
          <a:xfrm>
            <a:off x="0" y="4743450"/>
            <a:ext cx="9144000" cy="401099"/>
          </a:xfrm>
          <a:prstGeom prst="rect">
            <a:avLst/>
          </a:prstGeom>
          <a:solidFill>
            <a:schemeClr val="dk1">
              <a:alpha val="14901"/>
            </a:schemeClr>
          </a:solidFill>
          <a:ln>
            <a:noFill/>
          </a:ln>
        </p:spPr>
        <p:txBody>
          <a:bodyPr anchorCtr="0" anchor="ctr" bIns="45700" lIns="91425" rIns="91425" tIns="45700">
            <a:noAutofit/>
          </a:bodyPr>
          <a:lstStyle/>
          <a:p>
            <a:pPr lvl="0">
              <a:spcBef>
                <a:spcPts val="0"/>
              </a:spcBef>
              <a:buNone/>
            </a:pPr>
            <a:r>
              <a:t/>
            </a:r>
            <a:endParaRPr/>
          </a:p>
        </p:txBody>
      </p:sp>
      <p:sp>
        <p:nvSpPr>
          <p:cNvPr id="41" name="Shape 41"/>
          <p:cNvSpPr txBox="1"/>
          <p:nvPr>
            <p:ph type="title"/>
          </p:nvPr>
        </p:nvSpPr>
        <p:spPr>
          <a:xfrm>
            <a:off x="457200" y="205978"/>
            <a:ext cx="8229600" cy="8574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2" name="Shape 42"/>
          <p:cNvSpPr txBox="1"/>
          <p:nvPr>
            <p:ph idx="1" type="body"/>
          </p:nvPr>
        </p:nvSpPr>
        <p:spPr>
          <a:xfrm>
            <a:off x="457200" y="1200150"/>
            <a:ext cx="3994500" cy="3725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3" name="Shape 43"/>
          <p:cNvSpPr txBox="1"/>
          <p:nvPr>
            <p:ph idx="2" type="body"/>
          </p:nvPr>
        </p:nvSpPr>
        <p:spPr>
          <a:xfrm>
            <a:off x="4692273" y="1200150"/>
            <a:ext cx="3994500" cy="3725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4" name="Shape 44"/>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5" name="Shape 45"/>
        <p:cNvGrpSpPr/>
        <p:nvPr/>
      </p:nvGrpSpPr>
      <p:grpSpPr>
        <a:xfrm>
          <a:off x="0" y="0"/>
          <a:ext cx="0" cy="0"/>
          <a:chOff x="0" y="0"/>
          <a:chExt cx="0" cy="0"/>
        </a:xfrm>
      </p:grpSpPr>
      <p:sp>
        <p:nvSpPr>
          <p:cNvPr id="46" name="Shape 46"/>
          <p:cNvSpPr/>
          <p:nvPr/>
        </p:nvSpPr>
        <p:spPr>
          <a:xfrm>
            <a:off x="0" y="-1078"/>
            <a:ext cx="9144000" cy="1144199"/>
          </a:xfrm>
          <a:prstGeom prst="rect">
            <a:avLst/>
          </a:pr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47" name="Shape 47"/>
          <p:cNvGrpSpPr/>
          <p:nvPr/>
        </p:nvGrpSpPr>
        <p:grpSpPr>
          <a:xfrm>
            <a:off x="0" y="-1078"/>
            <a:ext cx="649180" cy="5144627"/>
            <a:chOff x="0" y="-1438"/>
            <a:chExt cx="649180" cy="6859503"/>
          </a:xfrm>
        </p:grpSpPr>
        <p:sp>
          <p:nvSpPr>
            <p:cNvPr id="48" name="Shape 48"/>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49" name="Shape 49"/>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50" name="Shape 50"/>
          <p:cNvGrpSpPr/>
          <p:nvPr/>
        </p:nvGrpSpPr>
        <p:grpSpPr>
          <a:xfrm flipH="1">
            <a:off x="8494493" y="0"/>
            <a:ext cx="649180" cy="5144627"/>
            <a:chOff x="0" y="-1438"/>
            <a:chExt cx="649180" cy="6859503"/>
          </a:xfrm>
        </p:grpSpPr>
        <p:sp>
          <p:nvSpPr>
            <p:cNvPr id="51" name="Shape 51"/>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52" name="Shape 52"/>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53" name="Shape 53"/>
          <p:cNvSpPr/>
          <p:nvPr/>
        </p:nvSpPr>
        <p:spPr>
          <a:xfrm>
            <a:off x="0" y="4743450"/>
            <a:ext cx="9144000" cy="401099"/>
          </a:xfrm>
          <a:prstGeom prst="rect">
            <a:avLst/>
          </a:prstGeom>
          <a:solidFill>
            <a:schemeClr val="dk1">
              <a:alpha val="14901"/>
            </a:schemeClr>
          </a:solidFill>
          <a:ln>
            <a:noFill/>
          </a:ln>
        </p:spPr>
        <p:txBody>
          <a:bodyPr anchorCtr="0" anchor="ctr" bIns="45700" lIns="91425" rIns="91425" tIns="45700">
            <a:noAutofit/>
          </a:bodyPr>
          <a:lstStyle/>
          <a:p>
            <a:pPr lvl="0">
              <a:spcBef>
                <a:spcPts val="0"/>
              </a:spcBef>
              <a:buNone/>
            </a:pPr>
            <a:r>
              <a:t/>
            </a:r>
            <a:endParaRPr/>
          </a:p>
        </p:txBody>
      </p:sp>
      <p:sp>
        <p:nvSpPr>
          <p:cNvPr id="54" name="Shape 54"/>
          <p:cNvSpPr txBox="1"/>
          <p:nvPr>
            <p:ph type="title"/>
          </p:nvPr>
        </p:nvSpPr>
        <p:spPr>
          <a:xfrm>
            <a:off x="457200" y="205978"/>
            <a:ext cx="8229600" cy="8574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55" name="Shape 55"/>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6" name="Shape 56"/>
        <p:cNvGrpSpPr/>
        <p:nvPr/>
      </p:nvGrpSpPr>
      <p:grpSpPr>
        <a:xfrm>
          <a:off x="0" y="0"/>
          <a:ext cx="0" cy="0"/>
          <a:chOff x="0" y="0"/>
          <a:chExt cx="0" cy="0"/>
        </a:xfrm>
      </p:grpSpPr>
      <p:sp>
        <p:nvSpPr>
          <p:cNvPr id="57" name="Shape 57"/>
          <p:cNvSpPr/>
          <p:nvPr/>
        </p:nvSpPr>
        <p:spPr>
          <a:xfrm>
            <a:off x="0" y="-1078"/>
            <a:ext cx="9144000" cy="1144199"/>
          </a:xfrm>
          <a:prstGeom prst="rect">
            <a:avLst/>
          </a:pr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58" name="Shape 58"/>
          <p:cNvGrpSpPr/>
          <p:nvPr/>
        </p:nvGrpSpPr>
        <p:grpSpPr>
          <a:xfrm>
            <a:off x="0" y="-1078"/>
            <a:ext cx="649180" cy="5144627"/>
            <a:chOff x="0" y="-1438"/>
            <a:chExt cx="649180" cy="6859503"/>
          </a:xfrm>
        </p:grpSpPr>
        <p:sp>
          <p:nvSpPr>
            <p:cNvPr id="59" name="Shape 59"/>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60" name="Shape 60"/>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61" name="Shape 61"/>
          <p:cNvGrpSpPr/>
          <p:nvPr/>
        </p:nvGrpSpPr>
        <p:grpSpPr>
          <a:xfrm flipH="1">
            <a:off x="8494493" y="0"/>
            <a:ext cx="649180" cy="5144627"/>
            <a:chOff x="0" y="-1438"/>
            <a:chExt cx="649180" cy="6859503"/>
          </a:xfrm>
        </p:grpSpPr>
        <p:sp>
          <p:nvSpPr>
            <p:cNvPr id="62" name="Shape 62"/>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63" name="Shape 63"/>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64" name="Shape 64"/>
          <p:cNvSpPr/>
          <p:nvPr/>
        </p:nvSpPr>
        <p:spPr>
          <a:xfrm>
            <a:off x="0" y="4743450"/>
            <a:ext cx="9144000" cy="401099"/>
          </a:xfrm>
          <a:prstGeom prst="rect">
            <a:avLst/>
          </a:prstGeom>
          <a:solidFill>
            <a:schemeClr val="dk1">
              <a:alpha val="14901"/>
            </a:schemeClr>
          </a:solidFill>
          <a:ln>
            <a:noFill/>
          </a:ln>
        </p:spPr>
        <p:txBody>
          <a:bodyPr anchorCtr="0" anchor="ctr" bIns="45700" lIns="91425" rIns="91425" tIns="45700">
            <a:noAutofit/>
          </a:bodyPr>
          <a:lstStyle/>
          <a:p>
            <a:pPr lvl="0">
              <a:spcBef>
                <a:spcPts val="0"/>
              </a:spcBef>
              <a:buNone/>
            </a:pPr>
            <a:r>
              <a:t/>
            </a:r>
            <a:endParaRPr/>
          </a:p>
        </p:txBody>
      </p:sp>
      <p:sp>
        <p:nvSpPr>
          <p:cNvPr id="65" name="Shape 65"/>
          <p:cNvSpPr txBox="1"/>
          <p:nvPr>
            <p:ph idx="1" type="body"/>
          </p:nvPr>
        </p:nvSpPr>
        <p:spPr>
          <a:xfrm>
            <a:off x="457200" y="4406309"/>
            <a:ext cx="8229600" cy="519599"/>
          </a:xfrm>
          <a:prstGeom prst="rect">
            <a:avLst/>
          </a:prstGeom>
        </p:spPr>
        <p:txBody>
          <a:bodyPr anchorCtr="0" anchor="t" bIns="91425" lIns="91425" rIns="91425" tIns="91425"/>
          <a:lstStyle>
            <a:lvl1pPr lvl="0" algn="ctr">
              <a:spcBef>
                <a:spcPts val="0"/>
              </a:spcBef>
              <a:buClr>
                <a:schemeClr val="lt2"/>
              </a:buClr>
              <a:buSzPct val="100000"/>
              <a:buNone/>
              <a:defRPr sz="1800">
                <a:solidFill>
                  <a:schemeClr val="lt2"/>
                </a:solidFill>
              </a:defRPr>
            </a:lvl1pPr>
          </a:lstStyle>
          <a:p/>
        </p:txBody>
      </p:sp>
      <p:sp>
        <p:nvSpPr>
          <p:cNvPr id="66" name="Shape 66"/>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7" name="Shape 67"/>
        <p:cNvGrpSpPr/>
        <p:nvPr/>
      </p:nvGrpSpPr>
      <p:grpSpPr>
        <a:xfrm>
          <a:off x="0" y="0"/>
          <a:ext cx="0" cy="0"/>
          <a:chOff x="0" y="0"/>
          <a:chExt cx="0" cy="0"/>
        </a:xfrm>
      </p:grpSpPr>
      <p:sp>
        <p:nvSpPr>
          <p:cNvPr id="68" name="Shape 68"/>
          <p:cNvSpPr/>
          <p:nvPr/>
        </p:nvSpPr>
        <p:spPr>
          <a:xfrm>
            <a:off x="0" y="-1078"/>
            <a:ext cx="9144000" cy="1144199"/>
          </a:xfrm>
          <a:prstGeom prst="rect">
            <a:avLst/>
          </a:pr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69" name="Shape 69"/>
          <p:cNvGrpSpPr/>
          <p:nvPr/>
        </p:nvGrpSpPr>
        <p:grpSpPr>
          <a:xfrm>
            <a:off x="0" y="-1078"/>
            <a:ext cx="649180" cy="5144627"/>
            <a:chOff x="0" y="-1438"/>
            <a:chExt cx="649180" cy="6859503"/>
          </a:xfrm>
        </p:grpSpPr>
        <p:sp>
          <p:nvSpPr>
            <p:cNvPr id="70" name="Shape 70"/>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71" name="Shape 71"/>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72" name="Shape 72"/>
          <p:cNvGrpSpPr/>
          <p:nvPr/>
        </p:nvGrpSpPr>
        <p:grpSpPr>
          <a:xfrm flipH="1">
            <a:off x="8494493" y="0"/>
            <a:ext cx="649180" cy="5144627"/>
            <a:chOff x="0" y="-1438"/>
            <a:chExt cx="649180" cy="6859503"/>
          </a:xfrm>
        </p:grpSpPr>
        <p:sp>
          <p:nvSpPr>
            <p:cNvPr id="73" name="Shape 73"/>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74" name="Shape 74"/>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75" name="Shape 75"/>
          <p:cNvSpPr/>
          <p:nvPr/>
        </p:nvSpPr>
        <p:spPr>
          <a:xfrm>
            <a:off x="0" y="4743450"/>
            <a:ext cx="9144000" cy="401099"/>
          </a:xfrm>
          <a:prstGeom prst="rect">
            <a:avLst/>
          </a:prstGeom>
          <a:solidFill>
            <a:schemeClr val="dk1">
              <a:alpha val="14901"/>
            </a:schemeClr>
          </a:solidFill>
          <a:ln>
            <a:noFill/>
          </a:ln>
        </p:spPr>
        <p:txBody>
          <a:bodyPr anchorCtr="0" anchor="ctr" bIns="45700" lIns="91425" rIns="91425" tIns="45700">
            <a:noAutofit/>
          </a:bodyPr>
          <a:lstStyle/>
          <a:p>
            <a:pPr lvl="0">
              <a:spcBef>
                <a:spcPts val="0"/>
              </a:spcBef>
              <a:buNone/>
            </a:pPr>
            <a:r>
              <a:t/>
            </a:r>
            <a:endParaRPr/>
          </a:p>
        </p:txBody>
      </p:sp>
      <p:sp>
        <p:nvSpPr>
          <p:cNvPr id="76" name="Shape 76"/>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slideMaster.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gradFill>
          <a:gsLst>
            <a:gs pos="0">
              <a:schemeClr val="dk2"/>
            </a:gs>
            <a:gs pos="100000">
              <a:schemeClr val="dk1"/>
            </a:gs>
          </a:gsLst>
          <a:path path="circle">
            <a:fillToRect b="50%" l="50%" r="50%" t="50%"/>
          </a:path>
          <a:tileRect/>
        </a:gra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05978"/>
            <a:ext cx="8229600" cy="857400"/>
          </a:xfrm>
          <a:prstGeom prst="rect">
            <a:avLst/>
          </a:prstGeom>
          <a:noFill/>
          <a:ln>
            <a:noFill/>
          </a:ln>
        </p:spPr>
        <p:txBody>
          <a:bodyPr anchorCtr="0" anchor="b" bIns="91425" lIns="91425" rIns="91425" tIns="91425"/>
          <a:lstStyle>
            <a:lvl1pPr lvl="0">
              <a:spcBef>
                <a:spcPts val="0"/>
              </a:spcBef>
              <a:buClr>
                <a:schemeClr val="lt2"/>
              </a:buClr>
              <a:buSzPct val="100000"/>
              <a:buFont typeface="Trebuchet MS"/>
              <a:buNone/>
              <a:defRPr b="1" sz="3600">
                <a:solidFill>
                  <a:schemeClr val="lt2"/>
                </a:solidFill>
                <a:latin typeface="Trebuchet MS"/>
                <a:ea typeface="Trebuchet MS"/>
                <a:cs typeface="Trebuchet MS"/>
                <a:sym typeface="Trebuchet MS"/>
              </a:defRPr>
            </a:lvl1pPr>
            <a:lvl2pPr lvl="1">
              <a:spcBef>
                <a:spcPts val="0"/>
              </a:spcBef>
              <a:buClr>
                <a:schemeClr val="lt2"/>
              </a:buClr>
              <a:buSzPct val="100000"/>
              <a:buFont typeface="Trebuchet MS"/>
              <a:buNone/>
              <a:defRPr b="1" sz="3600">
                <a:solidFill>
                  <a:schemeClr val="lt2"/>
                </a:solidFill>
                <a:latin typeface="Trebuchet MS"/>
                <a:ea typeface="Trebuchet MS"/>
                <a:cs typeface="Trebuchet MS"/>
                <a:sym typeface="Trebuchet MS"/>
              </a:defRPr>
            </a:lvl2pPr>
            <a:lvl3pPr lvl="2">
              <a:spcBef>
                <a:spcPts val="0"/>
              </a:spcBef>
              <a:buClr>
                <a:schemeClr val="lt2"/>
              </a:buClr>
              <a:buSzPct val="100000"/>
              <a:buFont typeface="Trebuchet MS"/>
              <a:buNone/>
              <a:defRPr b="1" sz="3600">
                <a:solidFill>
                  <a:schemeClr val="lt2"/>
                </a:solidFill>
                <a:latin typeface="Trebuchet MS"/>
                <a:ea typeface="Trebuchet MS"/>
                <a:cs typeface="Trebuchet MS"/>
                <a:sym typeface="Trebuchet MS"/>
              </a:defRPr>
            </a:lvl3pPr>
            <a:lvl4pPr lvl="3">
              <a:spcBef>
                <a:spcPts val="0"/>
              </a:spcBef>
              <a:buClr>
                <a:schemeClr val="lt2"/>
              </a:buClr>
              <a:buSzPct val="100000"/>
              <a:buFont typeface="Trebuchet MS"/>
              <a:buNone/>
              <a:defRPr b="1" sz="3600">
                <a:solidFill>
                  <a:schemeClr val="lt2"/>
                </a:solidFill>
                <a:latin typeface="Trebuchet MS"/>
                <a:ea typeface="Trebuchet MS"/>
                <a:cs typeface="Trebuchet MS"/>
                <a:sym typeface="Trebuchet MS"/>
              </a:defRPr>
            </a:lvl4pPr>
            <a:lvl5pPr lvl="4">
              <a:spcBef>
                <a:spcPts val="0"/>
              </a:spcBef>
              <a:buClr>
                <a:schemeClr val="lt2"/>
              </a:buClr>
              <a:buSzPct val="100000"/>
              <a:buFont typeface="Trebuchet MS"/>
              <a:buNone/>
              <a:defRPr b="1" sz="3600">
                <a:solidFill>
                  <a:schemeClr val="lt2"/>
                </a:solidFill>
                <a:latin typeface="Trebuchet MS"/>
                <a:ea typeface="Trebuchet MS"/>
                <a:cs typeface="Trebuchet MS"/>
                <a:sym typeface="Trebuchet MS"/>
              </a:defRPr>
            </a:lvl5pPr>
            <a:lvl6pPr lvl="5">
              <a:spcBef>
                <a:spcPts val="0"/>
              </a:spcBef>
              <a:buClr>
                <a:schemeClr val="lt2"/>
              </a:buClr>
              <a:buSzPct val="100000"/>
              <a:buFont typeface="Trebuchet MS"/>
              <a:buNone/>
              <a:defRPr b="1" sz="3600">
                <a:solidFill>
                  <a:schemeClr val="lt2"/>
                </a:solidFill>
                <a:latin typeface="Trebuchet MS"/>
                <a:ea typeface="Trebuchet MS"/>
                <a:cs typeface="Trebuchet MS"/>
                <a:sym typeface="Trebuchet MS"/>
              </a:defRPr>
            </a:lvl6pPr>
            <a:lvl7pPr lvl="6">
              <a:spcBef>
                <a:spcPts val="0"/>
              </a:spcBef>
              <a:buClr>
                <a:schemeClr val="lt2"/>
              </a:buClr>
              <a:buSzPct val="100000"/>
              <a:buFont typeface="Trebuchet MS"/>
              <a:buNone/>
              <a:defRPr b="1" sz="3600">
                <a:solidFill>
                  <a:schemeClr val="lt2"/>
                </a:solidFill>
                <a:latin typeface="Trebuchet MS"/>
                <a:ea typeface="Trebuchet MS"/>
                <a:cs typeface="Trebuchet MS"/>
                <a:sym typeface="Trebuchet MS"/>
              </a:defRPr>
            </a:lvl7pPr>
            <a:lvl8pPr lvl="7">
              <a:spcBef>
                <a:spcPts val="0"/>
              </a:spcBef>
              <a:buClr>
                <a:schemeClr val="lt2"/>
              </a:buClr>
              <a:buSzPct val="100000"/>
              <a:buFont typeface="Trebuchet MS"/>
              <a:buNone/>
              <a:defRPr b="1" sz="3600">
                <a:solidFill>
                  <a:schemeClr val="lt2"/>
                </a:solidFill>
                <a:latin typeface="Trebuchet MS"/>
                <a:ea typeface="Trebuchet MS"/>
                <a:cs typeface="Trebuchet MS"/>
                <a:sym typeface="Trebuchet MS"/>
              </a:defRPr>
            </a:lvl8pPr>
            <a:lvl9pPr lvl="8">
              <a:spcBef>
                <a:spcPts val="0"/>
              </a:spcBef>
              <a:buClr>
                <a:schemeClr val="lt2"/>
              </a:buClr>
              <a:buSzPct val="100000"/>
              <a:buFont typeface="Trebuchet MS"/>
              <a:buNone/>
              <a:defRPr b="1" sz="3600">
                <a:solidFill>
                  <a:schemeClr val="lt2"/>
                </a:solidFill>
                <a:latin typeface="Trebuchet MS"/>
                <a:ea typeface="Trebuchet MS"/>
                <a:cs typeface="Trebuchet MS"/>
                <a:sym typeface="Trebuchet MS"/>
              </a:defRPr>
            </a:lvl9pPr>
          </a:lstStyle>
          <a:p/>
        </p:txBody>
      </p:sp>
      <p:sp>
        <p:nvSpPr>
          <p:cNvPr id="7" name="Shape 7"/>
          <p:cNvSpPr txBox="1"/>
          <p:nvPr>
            <p:ph idx="1" type="body"/>
          </p:nvPr>
        </p:nvSpPr>
        <p:spPr>
          <a:xfrm>
            <a:off x="457200" y="1200150"/>
            <a:ext cx="8229600" cy="3725699"/>
          </a:xfrm>
          <a:prstGeom prst="rect">
            <a:avLst/>
          </a:prstGeom>
          <a:noFill/>
          <a:ln>
            <a:noFill/>
          </a:ln>
        </p:spPr>
        <p:txBody>
          <a:bodyPr anchorCtr="0" anchor="t" bIns="91425" lIns="91425" rIns="91425" tIns="91425"/>
          <a:lstStyle>
            <a:lvl1pPr lvl="0">
              <a:spcBef>
                <a:spcPts val="600"/>
              </a:spcBef>
              <a:buClr>
                <a:schemeClr val="lt1"/>
              </a:buClr>
              <a:buSzPct val="100000"/>
              <a:buFont typeface="Trebuchet MS"/>
              <a:defRPr sz="3000">
                <a:solidFill>
                  <a:schemeClr val="lt1"/>
                </a:solidFill>
                <a:latin typeface="Trebuchet MS"/>
                <a:ea typeface="Trebuchet MS"/>
                <a:cs typeface="Trebuchet MS"/>
                <a:sym typeface="Trebuchet MS"/>
              </a:defRPr>
            </a:lvl1pPr>
            <a:lvl2pPr lvl="1">
              <a:spcBef>
                <a:spcPts val="480"/>
              </a:spcBef>
              <a:buClr>
                <a:schemeClr val="lt1"/>
              </a:buClr>
              <a:buSzPct val="100000"/>
              <a:buFont typeface="Trebuchet MS"/>
              <a:defRPr sz="2400">
                <a:solidFill>
                  <a:schemeClr val="lt1"/>
                </a:solidFill>
                <a:latin typeface="Trebuchet MS"/>
                <a:ea typeface="Trebuchet MS"/>
                <a:cs typeface="Trebuchet MS"/>
                <a:sym typeface="Trebuchet MS"/>
              </a:defRPr>
            </a:lvl2pPr>
            <a:lvl3pPr lvl="2">
              <a:spcBef>
                <a:spcPts val="480"/>
              </a:spcBef>
              <a:buClr>
                <a:schemeClr val="lt1"/>
              </a:buClr>
              <a:buSzPct val="100000"/>
              <a:buFont typeface="Trebuchet MS"/>
              <a:defRPr sz="2400">
                <a:solidFill>
                  <a:schemeClr val="lt1"/>
                </a:solidFill>
                <a:latin typeface="Trebuchet MS"/>
                <a:ea typeface="Trebuchet MS"/>
                <a:cs typeface="Trebuchet MS"/>
                <a:sym typeface="Trebuchet MS"/>
              </a:defRPr>
            </a:lvl3pPr>
            <a:lvl4pPr lvl="3">
              <a:spcBef>
                <a:spcPts val="360"/>
              </a:spcBef>
              <a:buClr>
                <a:schemeClr val="lt1"/>
              </a:buClr>
              <a:buSzPct val="100000"/>
              <a:buFont typeface="Trebuchet MS"/>
              <a:defRPr sz="1800">
                <a:solidFill>
                  <a:schemeClr val="lt1"/>
                </a:solidFill>
                <a:latin typeface="Trebuchet MS"/>
                <a:ea typeface="Trebuchet MS"/>
                <a:cs typeface="Trebuchet MS"/>
                <a:sym typeface="Trebuchet MS"/>
              </a:defRPr>
            </a:lvl4pPr>
            <a:lvl5pPr lvl="4">
              <a:spcBef>
                <a:spcPts val="360"/>
              </a:spcBef>
              <a:buClr>
                <a:schemeClr val="lt1"/>
              </a:buClr>
              <a:buSzPct val="100000"/>
              <a:buFont typeface="Trebuchet MS"/>
              <a:defRPr sz="1800">
                <a:solidFill>
                  <a:schemeClr val="lt1"/>
                </a:solidFill>
                <a:latin typeface="Trebuchet MS"/>
                <a:ea typeface="Trebuchet MS"/>
                <a:cs typeface="Trebuchet MS"/>
                <a:sym typeface="Trebuchet MS"/>
              </a:defRPr>
            </a:lvl5pPr>
            <a:lvl6pPr lvl="5">
              <a:spcBef>
                <a:spcPts val="360"/>
              </a:spcBef>
              <a:buClr>
                <a:schemeClr val="lt1"/>
              </a:buClr>
              <a:buSzPct val="100000"/>
              <a:buFont typeface="Trebuchet MS"/>
              <a:defRPr sz="1800">
                <a:solidFill>
                  <a:schemeClr val="lt1"/>
                </a:solidFill>
                <a:latin typeface="Trebuchet MS"/>
                <a:ea typeface="Trebuchet MS"/>
                <a:cs typeface="Trebuchet MS"/>
                <a:sym typeface="Trebuchet MS"/>
              </a:defRPr>
            </a:lvl6pPr>
            <a:lvl7pPr lvl="6">
              <a:spcBef>
                <a:spcPts val="360"/>
              </a:spcBef>
              <a:buClr>
                <a:schemeClr val="lt1"/>
              </a:buClr>
              <a:buSzPct val="100000"/>
              <a:buFont typeface="Trebuchet MS"/>
              <a:defRPr sz="1800">
                <a:solidFill>
                  <a:schemeClr val="lt1"/>
                </a:solidFill>
                <a:latin typeface="Trebuchet MS"/>
                <a:ea typeface="Trebuchet MS"/>
                <a:cs typeface="Trebuchet MS"/>
                <a:sym typeface="Trebuchet MS"/>
              </a:defRPr>
            </a:lvl7pPr>
            <a:lvl8pPr lvl="7">
              <a:spcBef>
                <a:spcPts val="360"/>
              </a:spcBef>
              <a:buClr>
                <a:schemeClr val="lt1"/>
              </a:buClr>
              <a:buSzPct val="100000"/>
              <a:buFont typeface="Trebuchet MS"/>
              <a:defRPr sz="1800">
                <a:solidFill>
                  <a:schemeClr val="lt1"/>
                </a:solidFill>
                <a:latin typeface="Trebuchet MS"/>
                <a:ea typeface="Trebuchet MS"/>
                <a:cs typeface="Trebuchet MS"/>
                <a:sym typeface="Trebuchet MS"/>
              </a:defRPr>
            </a:lvl8pPr>
            <a:lvl9pPr lvl="8">
              <a:spcBef>
                <a:spcPts val="360"/>
              </a:spcBef>
              <a:buClr>
                <a:schemeClr val="lt1"/>
              </a:buClr>
              <a:buSzPct val="100000"/>
              <a:buFont typeface="Trebuchet MS"/>
              <a:defRPr sz="1800">
                <a:solidFill>
                  <a:schemeClr val="lt1"/>
                </a:solidFill>
                <a:latin typeface="Trebuchet MS"/>
                <a:ea typeface="Trebuchet MS"/>
                <a:cs typeface="Trebuchet MS"/>
                <a:sym typeface="Trebuchet MS"/>
              </a:defRPr>
            </a:lvl9pPr>
          </a:lstStyle>
          <a:p/>
        </p:txBody>
      </p:sp>
      <p:sp>
        <p:nvSpPr>
          <p:cNvPr id="8" name="Shape 8"/>
          <p:cNvSpPr txBox="1"/>
          <p:nvPr>
            <p:ph idx="12" type="sldNum"/>
          </p:nvPr>
        </p:nvSpPr>
        <p:spPr>
          <a:xfrm>
            <a:off x="8556791" y="4749850"/>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300">
                <a:solidFill>
                  <a:schemeClr val="lt1"/>
                </a:solidFill>
                <a:latin typeface="Trebuchet MS"/>
                <a:ea typeface="Trebuchet MS"/>
                <a:cs typeface="Trebuchet MS"/>
                <a:sym typeface="Trebuchet MS"/>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otherStyle>
  </p:txStyles>
</p:sldMaster>
</file>

<file path=ppt/slides/_rels/slide.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xml"/></Relationships>
</file>

<file path=ppt/slides/_rels/slide1.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xml"/><Relationship Id="rId3" Type="http://schemas.openxmlformats.org/officeDocument/2006/relationships/image" Target="../media/image0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8.xml"/><Relationship Id="rId3" Type="http://schemas.openxmlformats.org/officeDocument/2006/relationships/image" Target="../media/image0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0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25.xml"/><Relationship Id="rId3" Type="http://schemas.openxmlformats.org/officeDocument/2006/relationships/image" Target="../media/image0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hyperlink" Target="https://upload.wikimedia.org/wikipedia/commons/f/f2/De-Nationalsozialistische_Deutsche_Arbeiterpartei.ogg" TargetMode="External"/><Relationship Id="rId5" Type="http://schemas.openxmlformats.org/officeDocument/2006/relationships/hyperlink" Target="https://upload.wikimedia.org/wikipedia/commons/f/f2/De-Nationalsozialistische_Deutsche_Arbeiterpartei.og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hyperlink" Target="http://www.ushmm.org/wlc/en/article.php?ModuleId=10007453"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02.png"/><Relationship Id="rId4" Type="http://schemas.openxmlformats.org/officeDocument/2006/relationships/image" Target="../media/image01.png"/><Relationship Id="rId5" Type="http://schemas.openxmlformats.org/officeDocument/2006/relationships/image" Target="../media/image07.png"/><Relationship Id="rId6" Type="http://schemas.openxmlformats.org/officeDocument/2006/relationships/image" Target="../media/image0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33.xml"/><Relationship Id="rId3" Type="http://schemas.openxmlformats.org/officeDocument/2006/relationships/image" Target="../media/image0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08.png"/><Relationship Id="rId4" Type="http://schemas.openxmlformats.org/officeDocument/2006/relationships/image" Target="../media/image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0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sp>
        <p:nvSpPr>
          <p:cNvPr id="81" name="Shape 81"/>
          <p:cNvSpPr txBox="1"/>
          <p:nvPr>
            <p:ph type="ctrTitle"/>
          </p:nvPr>
        </p:nvSpPr>
        <p:spPr>
          <a:xfrm>
            <a:off x="685800" y="1568184"/>
            <a:ext cx="7772400" cy="1238099"/>
          </a:xfrm>
          <a:prstGeom prst="rect">
            <a:avLst/>
          </a:prstGeom>
        </p:spPr>
        <p:txBody>
          <a:bodyPr anchorCtr="0" anchor="b" bIns="91425" lIns="91425" rIns="91425" tIns="91425">
            <a:noAutofit/>
          </a:bodyPr>
          <a:lstStyle/>
          <a:p>
            <a:pPr lvl="0" rtl="0">
              <a:spcBef>
                <a:spcPts val="0"/>
              </a:spcBef>
              <a:buNone/>
            </a:pPr>
            <a:r>
              <a:rPr lang="en">
                <a:solidFill>
                  <a:srgbClr val="00FFFF"/>
                </a:solidFill>
                <a:latin typeface="Monoton"/>
                <a:ea typeface="Monoton"/>
                <a:cs typeface="Monoton"/>
                <a:sym typeface="Monoton"/>
              </a:rPr>
              <a:t>Totalitarian </a:t>
            </a:r>
          </a:p>
          <a:p>
            <a:pPr lvl="0">
              <a:spcBef>
                <a:spcPts val="0"/>
              </a:spcBef>
              <a:buNone/>
            </a:pPr>
            <a:r>
              <a:rPr lang="en">
                <a:solidFill>
                  <a:srgbClr val="00FFFF"/>
                </a:solidFill>
                <a:latin typeface="Monoton"/>
                <a:ea typeface="Monoton"/>
                <a:cs typeface="Monoton"/>
                <a:sym typeface="Monoton"/>
              </a:rPr>
              <a:t>Governments</a:t>
            </a:r>
          </a:p>
        </p:txBody>
      </p:sp>
      <p:sp>
        <p:nvSpPr>
          <p:cNvPr id="82" name="Shape 82"/>
          <p:cNvSpPr txBox="1"/>
          <p:nvPr>
            <p:ph idx="1" type="subTitle"/>
          </p:nvPr>
        </p:nvSpPr>
        <p:spPr>
          <a:xfrm>
            <a:off x="685800" y="2914650"/>
            <a:ext cx="7772400" cy="658500"/>
          </a:xfrm>
          <a:prstGeom prst="rect">
            <a:avLst/>
          </a:prstGeom>
        </p:spPr>
        <p:txBody>
          <a:bodyPr anchorCtr="0" anchor="t" bIns="91425" lIns="91425" rIns="91425" tIns="91425">
            <a:noAutofit/>
          </a:bodyPr>
          <a:lstStyle/>
          <a:p>
            <a:pPr lvl="0">
              <a:spcBef>
                <a:spcPts val="0"/>
              </a:spcBef>
              <a:buNone/>
            </a:pPr>
            <a:r>
              <a:rPr lang="en">
                <a:latin typeface="Walter Turncoat"/>
                <a:ea typeface="Walter Turncoat"/>
                <a:cs typeface="Walter Turncoat"/>
                <a:sym typeface="Walter Turncoat"/>
              </a:rPr>
              <a:t>7-4.4</a:t>
            </a:r>
          </a:p>
        </p:txBody>
      </p:sp>
    </p:spTree>
  </p:cSld>
  <p:clrMapOvr>
    <a:masterClrMapping/>
  </p:clrMapOvr>
  <p:transition spd="slow">
    <p:cut/>
  </p:transition>
</p:sld>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 name="Shape 86"/>
        <p:cNvGrpSpPr/>
        <p:nvPr/>
      </p:nvGrpSpPr>
      <p:grpSpPr>
        <a:xfrm>
          <a:off x="0" y="0"/>
          <a:ext cx="0" cy="0"/>
          <a:chOff x="0" y="0"/>
          <a:chExt cx="0" cy="0"/>
        </a:xfrm>
      </p:grpSpPr>
      <p:pic>
        <p:nvPicPr>
          <p:cNvPr id="87" name="Shape 87"/>
          <p:cNvPicPr preferRelativeResize="0"/>
          <p:nvPr/>
        </p:nvPicPr>
        <p:blipFill>
          <a:blip r:embed="rId3">
            <a:alphaModFix/>
          </a:blip>
          <a:stretch>
            <a:fillRect/>
          </a:stretch>
        </p:blipFill>
        <p:spPr>
          <a:xfrm>
            <a:off x="1524000" y="376237"/>
            <a:ext cx="6096000" cy="4391025"/>
          </a:xfrm>
          <a:prstGeom prst="rect">
            <a:avLst/>
          </a:prstGeom>
          <a:noFill/>
          <a:ln>
            <a:noFill/>
          </a:ln>
        </p:spPr>
      </p:pic>
      <p:sp>
        <p:nvSpPr>
          <p:cNvPr id="88" name="Shape 88"/>
          <p:cNvSpPr txBox="1"/>
          <p:nvPr/>
        </p:nvSpPr>
        <p:spPr>
          <a:xfrm>
            <a:off x="2018100" y="2226475"/>
            <a:ext cx="5107800" cy="1416899"/>
          </a:xfrm>
          <a:prstGeom prst="rect">
            <a:avLst/>
          </a:prstGeom>
          <a:noFill/>
          <a:ln>
            <a:noFill/>
          </a:ln>
        </p:spPr>
        <p:txBody>
          <a:bodyPr anchorCtr="0" anchor="t" bIns="91425" lIns="91425" rIns="91425" tIns="91425">
            <a:noAutofit/>
          </a:bodyPr>
          <a:lstStyle/>
          <a:p>
            <a:pPr lvl="0" algn="ctr">
              <a:spcBef>
                <a:spcPts val="0"/>
              </a:spcBef>
              <a:buNone/>
            </a:pPr>
            <a:r>
              <a:rPr lang="en" sz="4800">
                <a:highlight>
                  <a:srgbClr val="FFFFFF"/>
                </a:highlight>
                <a:latin typeface="Walter Turncoat"/>
                <a:ea typeface="Walter Turncoat"/>
                <a:cs typeface="Walter Turncoat"/>
                <a:sym typeface="Walter Turncoat"/>
              </a:rPr>
              <a:t>Soviet Union</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x="0" y="0"/>
          <a:ext cx="0" cy="0"/>
          <a:chOff x="0" y="0"/>
          <a:chExt cx="0" cy="0"/>
        </a:xfrm>
      </p:grpSpPr>
      <p:sp>
        <p:nvSpPr>
          <p:cNvPr id="176" name="Shape 176"/>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Who is Joseph Stalin?</a:t>
            </a:r>
          </a:p>
        </p:txBody>
      </p:sp>
      <p:sp>
        <p:nvSpPr>
          <p:cNvPr id="177" name="Shape 177"/>
          <p:cNvSpPr txBox="1"/>
          <p:nvPr>
            <p:ph idx="1" type="body"/>
          </p:nvPr>
        </p:nvSpPr>
        <p:spPr>
          <a:xfrm>
            <a:off x="3440900" y="899400"/>
            <a:ext cx="5405400" cy="3725699"/>
          </a:xfrm>
          <a:prstGeom prst="rect">
            <a:avLst/>
          </a:prstGeom>
        </p:spPr>
        <p:txBody>
          <a:bodyPr anchorCtr="0" anchor="t" bIns="91425" lIns="91425" rIns="91425" tIns="91425">
            <a:noAutofit/>
          </a:bodyPr>
          <a:lstStyle/>
          <a:p>
            <a:pPr lvl="0" rtl="0">
              <a:spcBef>
                <a:spcPts val="0"/>
              </a:spcBef>
              <a:buNone/>
            </a:pPr>
            <a:r>
              <a:rPr b="1" lang="en" sz="2400" u="sng">
                <a:solidFill>
                  <a:schemeClr val="dk1"/>
                </a:solidFill>
                <a:highlight>
                  <a:srgbClr val="FFFFFF"/>
                </a:highlight>
                <a:latin typeface="Walter Turncoat"/>
                <a:ea typeface="Walter Turncoat"/>
                <a:cs typeface="Walter Turncoat"/>
                <a:sym typeface="Walter Turncoat"/>
              </a:rPr>
              <a:t>Joseph Stalin</a:t>
            </a:r>
            <a:r>
              <a:rPr lang="en" sz="2400">
                <a:solidFill>
                  <a:schemeClr val="dk1"/>
                </a:solidFill>
                <a:highlight>
                  <a:srgbClr val="FFFFFF"/>
                </a:highlight>
                <a:latin typeface="Walter Turncoat"/>
                <a:ea typeface="Walter Turncoat"/>
                <a:cs typeface="Walter Turncoat"/>
                <a:sym typeface="Walter Turncoat"/>
              </a:rPr>
              <a:t> used these ideas to strengthen his rule.  He became leader of the Soviet Union in 1928 after having been General Secretary of the Communist Party.  After Lenin’s death in 1922, Stalin gained support of his fellow Communist members and exiled </a:t>
            </a:r>
            <a:r>
              <a:rPr b="1" lang="en" sz="2400" u="sng">
                <a:solidFill>
                  <a:schemeClr val="dk1"/>
                </a:solidFill>
                <a:highlight>
                  <a:srgbClr val="FFFFFF"/>
                </a:highlight>
                <a:latin typeface="Walter Turncoat"/>
                <a:ea typeface="Walter Turncoat"/>
                <a:cs typeface="Walter Turncoat"/>
                <a:sym typeface="Walter Turncoat"/>
              </a:rPr>
              <a:t>Leon Trotsky</a:t>
            </a:r>
            <a:r>
              <a:rPr lang="en" sz="2400">
                <a:solidFill>
                  <a:schemeClr val="dk1"/>
                </a:solidFill>
                <a:highlight>
                  <a:srgbClr val="FFFFFF"/>
                </a:highlight>
                <a:latin typeface="Walter Turncoat"/>
                <a:ea typeface="Walter Turncoat"/>
                <a:cs typeface="Walter Turncoat"/>
                <a:sym typeface="Walter Turncoat"/>
              </a:rPr>
              <a:t>, his biggest rival.  </a:t>
            </a: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pic>
        <p:nvPicPr>
          <p:cNvPr id="178" name="Shape 178"/>
          <p:cNvPicPr preferRelativeResize="0"/>
          <p:nvPr/>
        </p:nvPicPr>
        <p:blipFill>
          <a:blip r:embed="rId3">
            <a:alphaModFix/>
          </a:blip>
          <a:stretch>
            <a:fillRect/>
          </a:stretch>
        </p:blipFill>
        <p:spPr>
          <a:xfrm>
            <a:off x="261937" y="566725"/>
            <a:ext cx="2943225" cy="4010025"/>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x="0" y="0"/>
          <a:ext cx="0" cy="0"/>
          <a:chOff x="0" y="0"/>
          <a:chExt cx="0" cy="0"/>
        </a:xfrm>
      </p:grpSpPr>
      <p:sp>
        <p:nvSpPr>
          <p:cNvPr id="183" name="Shape 183"/>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How did he establish his power?</a:t>
            </a:r>
          </a:p>
        </p:txBody>
      </p:sp>
      <p:sp>
        <p:nvSpPr>
          <p:cNvPr id="184" name="Shape 184"/>
          <p:cNvSpPr txBox="1"/>
          <p:nvPr>
            <p:ph idx="1" type="body"/>
          </p:nvPr>
        </p:nvSpPr>
        <p:spPr>
          <a:xfrm>
            <a:off x="421400" y="1197075"/>
            <a:ext cx="5319900" cy="3725699"/>
          </a:xfrm>
          <a:prstGeom prst="rect">
            <a:avLst/>
          </a:prstGeom>
        </p:spPr>
        <p:txBody>
          <a:bodyPr anchorCtr="0" anchor="t" bIns="91425" lIns="91425" rIns="91425" tIns="91425">
            <a:noAutofit/>
          </a:bodyPr>
          <a:lstStyle/>
          <a:p>
            <a:pPr lvl="0" rtl="0">
              <a:spcBef>
                <a:spcPts val="0"/>
              </a:spcBef>
              <a:buNone/>
            </a:pPr>
            <a:r>
              <a:rPr lang="en" sz="2400">
                <a:solidFill>
                  <a:schemeClr val="dk1"/>
                </a:solidFill>
                <a:highlight>
                  <a:srgbClr val="FFFFFF"/>
                </a:highlight>
                <a:latin typeface="Walter Turncoat"/>
                <a:ea typeface="Walter Turncoat"/>
                <a:cs typeface="Walter Turncoat"/>
                <a:sym typeface="Walter Turncoat"/>
              </a:rPr>
              <a:t>He created a totalitarian state and made the country an </a:t>
            </a:r>
            <a:r>
              <a:rPr b="1" lang="en" sz="2400" u="sng">
                <a:solidFill>
                  <a:schemeClr val="dk1"/>
                </a:solidFill>
                <a:highlight>
                  <a:srgbClr val="FFFFFF"/>
                </a:highlight>
                <a:latin typeface="Walter Turncoat"/>
                <a:ea typeface="Walter Turncoat"/>
                <a:cs typeface="Walter Turncoat"/>
                <a:sym typeface="Walter Turncoat"/>
              </a:rPr>
              <a:t>industrial power</a:t>
            </a:r>
            <a:r>
              <a:rPr lang="en" sz="2400">
                <a:solidFill>
                  <a:schemeClr val="dk1"/>
                </a:solidFill>
                <a:highlight>
                  <a:srgbClr val="FFFFFF"/>
                </a:highlight>
                <a:latin typeface="Walter Turncoat"/>
                <a:ea typeface="Walter Turncoat"/>
                <a:cs typeface="Walter Turncoat"/>
                <a:sym typeface="Walter Turncoat"/>
              </a:rPr>
              <a:t>.  He had a secret police force monitor everything said and written, </a:t>
            </a:r>
            <a:r>
              <a:rPr b="1" lang="en" sz="2400" u="sng">
                <a:solidFill>
                  <a:schemeClr val="dk1"/>
                </a:solidFill>
                <a:highlight>
                  <a:srgbClr val="FFFFFF"/>
                </a:highlight>
                <a:latin typeface="Walter Turncoat"/>
                <a:ea typeface="Walter Turncoat"/>
                <a:cs typeface="Walter Turncoat"/>
                <a:sym typeface="Walter Turncoat"/>
              </a:rPr>
              <a:t>censored</a:t>
            </a:r>
            <a:r>
              <a:rPr lang="en" sz="2400">
                <a:solidFill>
                  <a:schemeClr val="dk1"/>
                </a:solidFill>
                <a:highlight>
                  <a:srgbClr val="FFFFFF"/>
                </a:highlight>
                <a:latin typeface="Walter Turncoat"/>
                <a:ea typeface="Walter Turncoat"/>
                <a:cs typeface="Walter Turncoat"/>
                <a:sym typeface="Walter Turncoat"/>
              </a:rPr>
              <a:t> all sources of information, and used </a:t>
            </a:r>
            <a:r>
              <a:rPr b="1" lang="en" sz="2400" u="sng">
                <a:solidFill>
                  <a:schemeClr val="dk1"/>
                </a:solidFill>
                <a:highlight>
                  <a:srgbClr val="FFFFFF"/>
                </a:highlight>
                <a:latin typeface="Walter Turncoat"/>
                <a:ea typeface="Walter Turncoat"/>
                <a:cs typeface="Walter Turncoat"/>
                <a:sym typeface="Walter Turncoat"/>
              </a:rPr>
              <a:t>propaganda</a:t>
            </a:r>
            <a:r>
              <a:rPr lang="en" sz="2400">
                <a:solidFill>
                  <a:schemeClr val="dk1"/>
                </a:solidFill>
                <a:highlight>
                  <a:srgbClr val="FFFFFF"/>
                </a:highlight>
                <a:latin typeface="Walter Turncoat"/>
                <a:ea typeface="Walter Turncoat"/>
                <a:cs typeface="Walter Turncoat"/>
                <a:sym typeface="Walter Turncoat"/>
              </a:rPr>
              <a:t> to maintain his power.</a:t>
            </a: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pic>
        <p:nvPicPr>
          <p:cNvPr id="185" name="Shape 185"/>
          <p:cNvPicPr preferRelativeResize="0"/>
          <p:nvPr/>
        </p:nvPicPr>
        <p:blipFill>
          <a:blip r:embed="rId3">
            <a:alphaModFix/>
          </a:blip>
          <a:stretch>
            <a:fillRect/>
          </a:stretch>
        </p:blipFill>
        <p:spPr>
          <a:xfrm>
            <a:off x="5741287" y="840575"/>
            <a:ext cx="3152775" cy="3771900"/>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pic>
        <p:nvPicPr>
          <p:cNvPr id="190" name="Shape 190"/>
          <p:cNvPicPr preferRelativeResize="0"/>
          <p:nvPr/>
        </p:nvPicPr>
        <p:blipFill>
          <a:blip r:embed="rId3">
            <a:alphaModFix/>
          </a:blip>
          <a:stretch>
            <a:fillRect/>
          </a:stretch>
        </p:blipFill>
        <p:spPr>
          <a:xfrm>
            <a:off x="0" y="633400"/>
            <a:ext cx="3810000" cy="2686050"/>
          </a:xfrm>
          <a:prstGeom prst="rect">
            <a:avLst/>
          </a:prstGeom>
          <a:noFill/>
          <a:ln>
            <a:noFill/>
          </a:ln>
        </p:spPr>
      </p:pic>
      <p:pic>
        <p:nvPicPr>
          <p:cNvPr id="191" name="Shape 191"/>
          <p:cNvPicPr preferRelativeResize="0"/>
          <p:nvPr/>
        </p:nvPicPr>
        <p:blipFill>
          <a:blip r:embed="rId4">
            <a:alphaModFix/>
          </a:blip>
          <a:stretch>
            <a:fillRect/>
          </a:stretch>
        </p:blipFill>
        <p:spPr>
          <a:xfrm>
            <a:off x="-214325" y="2361250"/>
            <a:ext cx="4024324" cy="2960849"/>
          </a:xfrm>
          <a:prstGeom prst="rect">
            <a:avLst/>
          </a:prstGeom>
          <a:noFill/>
          <a:ln>
            <a:noFill/>
          </a:ln>
        </p:spPr>
      </p:pic>
      <p:sp>
        <p:nvSpPr>
          <p:cNvPr id="192" name="Shape 192"/>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What did he do in the USSR?</a:t>
            </a:r>
          </a:p>
        </p:txBody>
      </p:sp>
      <p:sp>
        <p:nvSpPr>
          <p:cNvPr id="193" name="Shape 193"/>
          <p:cNvSpPr txBox="1"/>
          <p:nvPr>
            <p:ph idx="1" type="body"/>
          </p:nvPr>
        </p:nvSpPr>
        <p:spPr>
          <a:xfrm>
            <a:off x="3440900" y="708900"/>
            <a:ext cx="5858100" cy="3725699"/>
          </a:xfrm>
          <a:prstGeom prst="rect">
            <a:avLst/>
          </a:prstGeom>
        </p:spPr>
        <p:txBody>
          <a:bodyPr anchorCtr="0" anchor="t" bIns="91425" lIns="91425" rIns="91425" tIns="91425">
            <a:noAutofit/>
          </a:bodyPr>
          <a:lstStyle/>
          <a:p>
            <a:pPr lvl="0" rtl="0">
              <a:spcBef>
                <a:spcPts val="0"/>
              </a:spcBef>
              <a:buNone/>
            </a:pPr>
            <a:r>
              <a:rPr lang="en" sz="2400">
                <a:solidFill>
                  <a:schemeClr val="dk1"/>
                </a:solidFill>
                <a:highlight>
                  <a:srgbClr val="FFFFFF"/>
                </a:highlight>
                <a:latin typeface="Walter Turncoat"/>
                <a:ea typeface="Walter Turncoat"/>
                <a:cs typeface="Walter Turncoat"/>
                <a:sym typeface="Walter Turncoat"/>
              </a:rPr>
              <a:t>During the </a:t>
            </a:r>
            <a:r>
              <a:rPr b="1" lang="en" sz="2400" u="sng">
                <a:solidFill>
                  <a:schemeClr val="dk1"/>
                </a:solidFill>
                <a:highlight>
                  <a:srgbClr val="FFFFFF"/>
                </a:highlight>
                <a:latin typeface="Walter Turncoat"/>
                <a:ea typeface="Walter Turncoat"/>
                <a:cs typeface="Walter Turncoat"/>
                <a:sym typeface="Walter Turncoat"/>
              </a:rPr>
              <a:t>Great Purge</a:t>
            </a:r>
            <a:r>
              <a:rPr lang="en" sz="2400">
                <a:solidFill>
                  <a:schemeClr val="dk1"/>
                </a:solidFill>
                <a:highlight>
                  <a:srgbClr val="FFFFFF"/>
                </a:highlight>
                <a:latin typeface="Walter Turncoat"/>
                <a:ea typeface="Walter Turncoat"/>
                <a:cs typeface="Walter Turncoat"/>
                <a:sym typeface="Walter Turncoat"/>
              </a:rPr>
              <a:t>, Stalin terrorized members of his own Communist Party whom he thought were a threat to his power.  He persecuted religions and implemented a command economy.  He ordered several </a:t>
            </a:r>
            <a:r>
              <a:rPr b="1" lang="en" sz="2400" u="sng">
                <a:solidFill>
                  <a:schemeClr val="dk1"/>
                </a:solidFill>
                <a:highlight>
                  <a:srgbClr val="FFFFFF"/>
                </a:highlight>
                <a:latin typeface="Walter Turncoat"/>
                <a:ea typeface="Walter Turncoat"/>
                <a:cs typeface="Walter Turncoat"/>
                <a:sym typeface="Walter Turncoat"/>
              </a:rPr>
              <a:t>Five-Year Plans</a:t>
            </a:r>
            <a:r>
              <a:rPr lang="en" sz="2400">
                <a:solidFill>
                  <a:schemeClr val="dk1"/>
                </a:solidFill>
                <a:highlight>
                  <a:srgbClr val="FFFFFF"/>
                </a:highlight>
                <a:latin typeface="Walter Turncoat"/>
                <a:ea typeface="Walter Turncoat"/>
                <a:cs typeface="Walter Turncoat"/>
                <a:sym typeface="Walter Turncoat"/>
              </a:rPr>
              <a:t>, which focused on </a:t>
            </a:r>
            <a:r>
              <a:rPr b="1" lang="en" sz="2400" u="sng">
                <a:solidFill>
                  <a:schemeClr val="dk1"/>
                </a:solidFill>
                <a:highlight>
                  <a:srgbClr val="FFFFFF"/>
                </a:highlight>
                <a:latin typeface="Walter Turncoat"/>
                <a:ea typeface="Walter Turncoat"/>
                <a:cs typeface="Walter Turncoat"/>
                <a:sym typeface="Walter Turncoat"/>
              </a:rPr>
              <a:t>heavy industrialization</a:t>
            </a:r>
            <a:r>
              <a:rPr lang="en" sz="2400">
                <a:solidFill>
                  <a:schemeClr val="dk1"/>
                </a:solidFill>
                <a:highlight>
                  <a:srgbClr val="FFFFFF"/>
                </a:highlight>
                <a:latin typeface="Walter Turncoat"/>
                <a:ea typeface="Walter Turncoat"/>
                <a:cs typeface="Walter Turncoat"/>
                <a:sym typeface="Walter Turncoat"/>
              </a:rPr>
              <a:t>.  Industrial production increased dramatically, but there were shortages of light, consumer goods.</a:t>
            </a: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 name="Shape 197"/>
        <p:cNvGrpSpPr/>
        <p:nvPr/>
      </p:nvGrpSpPr>
      <p:grpSpPr>
        <a:xfrm>
          <a:off x="0" y="0"/>
          <a:ext cx="0" cy="0"/>
          <a:chOff x="0" y="0"/>
          <a:chExt cx="0" cy="0"/>
        </a:xfrm>
      </p:grpSpPr>
      <p:sp>
        <p:nvSpPr>
          <p:cNvPr id="198" name="Shape 198"/>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Five Year Plan Propaganda Posters</a:t>
            </a:r>
          </a:p>
        </p:txBody>
      </p:sp>
      <p:pic>
        <p:nvPicPr>
          <p:cNvPr id="199" name="Shape 199"/>
          <p:cNvPicPr preferRelativeResize="0"/>
          <p:nvPr/>
        </p:nvPicPr>
        <p:blipFill>
          <a:blip r:embed="rId3">
            <a:alphaModFix/>
          </a:blip>
          <a:stretch>
            <a:fillRect/>
          </a:stretch>
        </p:blipFill>
        <p:spPr>
          <a:xfrm>
            <a:off x="3381476" y="694299"/>
            <a:ext cx="2381038" cy="4449200"/>
          </a:xfrm>
          <a:prstGeom prst="rect">
            <a:avLst/>
          </a:prstGeom>
          <a:noFill/>
          <a:ln>
            <a:noFill/>
          </a:ln>
        </p:spPr>
      </p:pic>
      <p:pic>
        <p:nvPicPr>
          <p:cNvPr id="200" name="Shape 200"/>
          <p:cNvPicPr preferRelativeResize="0"/>
          <p:nvPr/>
        </p:nvPicPr>
        <p:blipFill>
          <a:blip r:embed="rId4">
            <a:alphaModFix/>
          </a:blip>
          <a:stretch>
            <a:fillRect/>
          </a:stretch>
        </p:blipFill>
        <p:spPr>
          <a:xfrm>
            <a:off x="-114375" y="694300"/>
            <a:ext cx="3553324" cy="4449200"/>
          </a:xfrm>
          <a:prstGeom prst="rect">
            <a:avLst/>
          </a:prstGeom>
          <a:noFill/>
          <a:ln>
            <a:noFill/>
          </a:ln>
        </p:spPr>
      </p:pic>
      <p:pic>
        <p:nvPicPr>
          <p:cNvPr id="201" name="Shape 201"/>
          <p:cNvPicPr preferRelativeResize="0"/>
          <p:nvPr/>
        </p:nvPicPr>
        <p:blipFill>
          <a:blip r:embed="rId5">
            <a:alphaModFix/>
          </a:blip>
          <a:stretch>
            <a:fillRect/>
          </a:stretch>
        </p:blipFill>
        <p:spPr>
          <a:xfrm>
            <a:off x="5762525" y="694300"/>
            <a:ext cx="3395725" cy="4449200"/>
          </a:xfrm>
          <a:prstGeom prst="rect">
            <a:avLst/>
          </a:prstGeom>
          <a:noFill/>
          <a:ln>
            <a:noFill/>
          </a:ln>
        </p:spPr>
      </p:pic>
      <p:sp>
        <p:nvSpPr>
          <p:cNvPr id="202" name="Shape 202"/>
          <p:cNvSpPr txBox="1"/>
          <p:nvPr/>
        </p:nvSpPr>
        <p:spPr>
          <a:xfrm>
            <a:off x="952500" y="1619250"/>
            <a:ext cx="6655499" cy="476400"/>
          </a:xfrm>
          <a:prstGeom prst="rect">
            <a:avLst/>
          </a:prstGeom>
          <a:noFill/>
          <a:ln>
            <a:noFill/>
          </a:ln>
        </p:spPr>
        <p:txBody>
          <a:bodyPr anchorCtr="0" anchor="t" bIns="91425" lIns="91425" rIns="91425" tIns="91425">
            <a:noAutofit/>
          </a:bodyPr>
          <a:lstStyle/>
          <a:p>
            <a:pPr lvl="0" algn="ctr">
              <a:spcBef>
                <a:spcPts val="0"/>
              </a:spcBef>
              <a:buNone/>
            </a:pPr>
            <a:r>
              <a:rPr lang="en">
                <a:solidFill>
                  <a:srgbClr val="FFFFFF"/>
                </a:solidFill>
                <a:highlight>
                  <a:srgbClr val="434343"/>
                </a:highlight>
                <a:latin typeface="Walter Turncoat"/>
                <a:ea typeface="Walter Turncoat"/>
                <a:cs typeface="Walter Turncoat"/>
                <a:sym typeface="Walter Turncoat"/>
              </a:rPr>
              <a:t>“Let Us Fulfill Stalin’s Five Year Plans”</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sp>
        <p:nvSpPr>
          <p:cNvPr id="207" name="Shape 207"/>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What is Collectivization?</a:t>
            </a:r>
          </a:p>
        </p:txBody>
      </p:sp>
      <p:sp>
        <p:nvSpPr>
          <p:cNvPr id="208" name="Shape 208"/>
          <p:cNvSpPr txBox="1"/>
          <p:nvPr>
            <p:ph idx="1" type="body"/>
          </p:nvPr>
        </p:nvSpPr>
        <p:spPr>
          <a:xfrm>
            <a:off x="421475" y="2655100"/>
            <a:ext cx="8472599" cy="1779600"/>
          </a:xfrm>
          <a:prstGeom prst="rect">
            <a:avLst/>
          </a:prstGeom>
        </p:spPr>
        <p:txBody>
          <a:bodyPr anchorCtr="0" anchor="t" bIns="91425" lIns="91425" rIns="91425" tIns="91425">
            <a:noAutofit/>
          </a:bodyPr>
          <a:lstStyle/>
          <a:p>
            <a:pPr lvl="0" rtl="0" algn="ctr">
              <a:spcBef>
                <a:spcPts val="0"/>
              </a:spcBef>
              <a:buNone/>
            </a:pPr>
            <a:r>
              <a:rPr lang="en" sz="2400">
                <a:solidFill>
                  <a:schemeClr val="dk1"/>
                </a:solidFill>
                <a:highlight>
                  <a:srgbClr val="FFFFFF"/>
                </a:highlight>
                <a:latin typeface="Walter Turncoat"/>
                <a:ea typeface="Walter Turncoat"/>
                <a:cs typeface="Walter Turncoat"/>
                <a:sym typeface="Walter Turncoat"/>
              </a:rPr>
              <a:t>He also began a policy of collectivization in the country, where he </a:t>
            </a:r>
            <a:r>
              <a:rPr b="1" lang="en" sz="2400" u="sng">
                <a:solidFill>
                  <a:schemeClr val="dk1"/>
                </a:solidFill>
                <a:highlight>
                  <a:srgbClr val="FFFFFF"/>
                </a:highlight>
                <a:latin typeface="Walter Turncoat"/>
                <a:ea typeface="Walter Turncoat"/>
                <a:cs typeface="Walter Turncoat"/>
                <a:sym typeface="Walter Turncoat"/>
              </a:rPr>
              <a:t>confiscated all farms</a:t>
            </a:r>
            <a:r>
              <a:rPr lang="en" sz="2400">
                <a:solidFill>
                  <a:schemeClr val="dk1"/>
                </a:solidFill>
                <a:highlight>
                  <a:srgbClr val="FFFFFF"/>
                </a:highlight>
                <a:latin typeface="Walter Turncoat"/>
                <a:ea typeface="Walter Turncoat"/>
                <a:cs typeface="Walter Turncoat"/>
                <a:sym typeface="Walter Turncoat"/>
              </a:rPr>
              <a:t> and combined them into huge </a:t>
            </a:r>
            <a:r>
              <a:rPr b="1" lang="en" sz="2400" u="sng">
                <a:solidFill>
                  <a:schemeClr val="dk1"/>
                </a:solidFill>
                <a:highlight>
                  <a:srgbClr val="FFFFFF"/>
                </a:highlight>
                <a:latin typeface="Walter Turncoat"/>
                <a:ea typeface="Walter Turncoat"/>
                <a:cs typeface="Walter Turncoat"/>
                <a:sym typeface="Walter Turncoat"/>
              </a:rPr>
              <a:t>government-controlled farms</a:t>
            </a:r>
            <a:r>
              <a:rPr lang="en" sz="2400">
                <a:solidFill>
                  <a:schemeClr val="dk1"/>
                </a:solidFill>
                <a:highlight>
                  <a:srgbClr val="FFFFFF"/>
                </a:highlight>
                <a:latin typeface="Walter Turncoat"/>
                <a:ea typeface="Walter Turncoat"/>
                <a:cs typeface="Walter Turncoat"/>
                <a:sym typeface="Walter Turncoat"/>
              </a:rPr>
              <a:t> to increase food production.  Agricultural production increased, but many wealthy peasants (</a:t>
            </a:r>
            <a:r>
              <a:rPr b="1" lang="en" sz="2400" u="sng">
                <a:solidFill>
                  <a:schemeClr val="dk1"/>
                </a:solidFill>
                <a:highlight>
                  <a:srgbClr val="FFFFFF"/>
                </a:highlight>
                <a:latin typeface="Walter Turncoat"/>
                <a:ea typeface="Walter Turncoat"/>
                <a:cs typeface="Walter Turncoat"/>
                <a:sym typeface="Walter Turncoat"/>
              </a:rPr>
              <a:t>kulaks</a:t>
            </a:r>
            <a:r>
              <a:rPr b="1" lang="en" sz="2400">
                <a:solidFill>
                  <a:schemeClr val="dk1"/>
                </a:solidFill>
                <a:highlight>
                  <a:srgbClr val="FFFFFF"/>
                </a:highlight>
                <a:latin typeface="Walter Turncoat"/>
                <a:ea typeface="Walter Turncoat"/>
                <a:cs typeface="Walter Turncoat"/>
                <a:sym typeface="Walter Turncoat"/>
              </a:rPr>
              <a:t>)</a:t>
            </a:r>
            <a:r>
              <a:rPr lang="en" sz="2400">
                <a:solidFill>
                  <a:schemeClr val="dk1"/>
                </a:solidFill>
                <a:highlight>
                  <a:srgbClr val="FFFFFF"/>
                </a:highlight>
                <a:latin typeface="Walter Turncoat"/>
                <a:ea typeface="Walter Turncoat"/>
                <a:cs typeface="Walter Turncoat"/>
                <a:sym typeface="Walter Turncoat"/>
              </a:rPr>
              <a:t> protested and were killed.</a:t>
            </a: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1800">
              <a:highlight>
                <a:srgbClr val="FFFFFF"/>
              </a:highlight>
              <a:latin typeface="Walter Turncoat"/>
              <a:ea typeface="Walter Turncoat"/>
              <a:cs typeface="Walter Turncoat"/>
              <a:sym typeface="Walter Turncoat"/>
            </a:endParaRPr>
          </a:p>
          <a:p>
            <a:pPr lvl="0" rtl="0" algn="ctr">
              <a:spcBef>
                <a:spcPts val="0"/>
              </a:spcBef>
              <a:buNone/>
            </a:pPr>
            <a:r>
              <a:t/>
            </a:r>
            <a:endParaRPr sz="1800">
              <a:highlight>
                <a:srgbClr val="FFFFFF"/>
              </a:highlight>
            </a:endParaRPr>
          </a:p>
        </p:txBody>
      </p:sp>
      <p:pic>
        <p:nvPicPr>
          <p:cNvPr id="209" name="Shape 209"/>
          <p:cNvPicPr preferRelativeResize="0"/>
          <p:nvPr/>
        </p:nvPicPr>
        <p:blipFill>
          <a:blip r:embed="rId3">
            <a:alphaModFix/>
          </a:blip>
          <a:stretch>
            <a:fillRect/>
          </a:stretch>
        </p:blipFill>
        <p:spPr>
          <a:xfrm>
            <a:off x="0" y="574025"/>
            <a:ext cx="4333875" cy="2212050"/>
          </a:xfrm>
          <a:prstGeom prst="rect">
            <a:avLst/>
          </a:prstGeom>
          <a:noFill/>
          <a:ln>
            <a:noFill/>
          </a:ln>
        </p:spPr>
      </p:pic>
      <p:pic>
        <p:nvPicPr>
          <p:cNvPr id="210" name="Shape 210"/>
          <p:cNvPicPr preferRelativeResize="0"/>
          <p:nvPr/>
        </p:nvPicPr>
        <p:blipFill>
          <a:blip r:embed="rId4">
            <a:alphaModFix/>
          </a:blip>
          <a:stretch>
            <a:fillRect/>
          </a:stretch>
        </p:blipFill>
        <p:spPr>
          <a:xfrm>
            <a:off x="6177300" y="574025"/>
            <a:ext cx="3169099" cy="2212050"/>
          </a:xfrm>
          <a:prstGeom prst="rect">
            <a:avLst/>
          </a:prstGeom>
          <a:noFill/>
          <a:ln>
            <a:noFill/>
          </a:ln>
        </p:spPr>
      </p:pic>
      <p:pic>
        <p:nvPicPr>
          <p:cNvPr id="211" name="Shape 211"/>
          <p:cNvPicPr preferRelativeResize="0"/>
          <p:nvPr/>
        </p:nvPicPr>
        <p:blipFill>
          <a:blip r:embed="rId5">
            <a:alphaModFix/>
          </a:blip>
          <a:stretch>
            <a:fillRect/>
          </a:stretch>
        </p:blipFill>
        <p:spPr>
          <a:xfrm>
            <a:off x="3307575" y="574025"/>
            <a:ext cx="3333750" cy="221204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 name="Shape 215"/>
        <p:cNvGrpSpPr/>
        <p:nvPr/>
      </p:nvGrpSpPr>
      <p:grpSpPr>
        <a:xfrm>
          <a:off x="0" y="0"/>
          <a:ext cx="0" cy="0"/>
          <a:chOff x="0" y="0"/>
          <a:chExt cx="0" cy="0"/>
        </a:xfrm>
      </p:grpSpPr>
      <p:sp>
        <p:nvSpPr>
          <p:cNvPr id="216" name="Shape 216"/>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What is Stalin’s impact?</a:t>
            </a:r>
          </a:p>
        </p:txBody>
      </p:sp>
      <p:pic>
        <p:nvPicPr>
          <p:cNvPr id="217" name="Shape 217"/>
          <p:cNvPicPr preferRelativeResize="0"/>
          <p:nvPr/>
        </p:nvPicPr>
        <p:blipFill>
          <a:blip r:embed="rId3">
            <a:alphaModFix/>
          </a:blip>
          <a:stretch>
            <a:fillRect/>
          </a:stretch>
        </p:blipFill>
        <p:spPr>
          <a:xfrm>
            <a:off x="348824" y="708900"/>
            <a:ext cx="2879674" cy="4188623"/>
          </a:xfrm>
          <a:prstGeom prst="rect">
            <a:avLst/>
          </a:prstGeom>
          <a:noFill/>
          <a:ln>
            <a:noFill/>
          </a:ln>
        </p:spPr>
      </p:pic>
      <p:pic>
        <p:nvPicPr>
          <p:cNvPr id="218" name="Shape 218"/>
          <p:cNvPicPr preferRelativeResize="0"/>
          <p:nvPr/>
        </p:nvPicPr>
        <p:blipFill>
          <a:blip r:embed="rId4">
            <a:alphaModFix/>
          </a:blip>
          <a:stretch>
            <a:fillRect/>
          </a:stretch>
        </p:blipFill>
        <p:spPr>
          <a:xfrm>
            <a:off x="5431055" y="2215300"/>
            <a:ext cx="3546251" cy="2499573"/>
          </a:xfrm>
          <a:prstGeom prst="rect">
            <a:avLst/>
          </a:prstGeom>
          <a:noFill/>
          <a:ln>
            <a:noFill/>
          </a:ln>
        </p:spPr>
      </p:pic>
      <p:sp>
        <p:nvSpPr>
          <p:cNvPr id="219" name="Shape 219"/>
          <p:cNvSpPr txBox="1"/>
          <p:nvPr>
            <p:ph idx="1" type="body"/>
          </p:nvPr>
        </p:nvSpPr>
        <p:spPr>
          <a:xfrm>
            <a:off x="2543200" y="1345187"/>
            <a:ext cx="4393499" cy="3725699"/>
          </a:xfrm>
          <a:prstGeom prst="rect">
            <a:avLst/>
          </a:prstGeom>
        </p:spPr>
        <p:txBody>
          <a:bodyPr anchorCtr="0" anchor="t" bIns="91425" lIns="91425" rIns="91425" tIns="91425">
            <a:noAutofit/>
          </a:bodyPr>
          <a:lstStyle/>
          <a:p>
            <a:pPr lvl="0" rtl="0" algn="ctr">
              <a:spcBef>
                <a:spcPts val="0"/>
              </a:spcBef>
              <a:buNone/>
            </a:pPr>
            <a:r>
              <a:rPr lang="en" sz="2400">
                <a:solidFill>
                  <a:schemeClr val="dk1"/>
                </a:solidFill>
                <a:highlight>
                  <a:srgbClr val="FFFFFF"/>
                </a:highlight>
                <a:latin typeface="Walter Turncoat"/>
                <a:ea typeface="Walter Turncoat"/>
                <a:cs typeface="Walter Turncoat"/>
                <a:sym typeface="Walter Turncoat"/>
              </a:rPr>
              <a:t>Stalin had improved education and the economy, but people had </a:t>
            </a:r>
            <a:r>
              <a:rPr b="1" lang="en" sz="2400" u="sng">
                <a:solidFill>
                  <a:schemeClr val="dk1"/>
                </a:solidFill>
                <a:highlight>
                  <a:srgbClr val="FFFFFF"/>
                </a:highlight>
                <a:latin typeface="Walter Turncoat"/>
                <a:ea typeface="Walter Turncoat"/>
                <a:cs typeface="Walter Turncoat"/>
                <a:sym typeface="Walter Turncoat"/>
              </a:rPr>
              <a:t>no political rights</a:t>
            </a:r>
            <a:r>
              <a:rPr lang="en" sz="2400">
                <a:solidFill>
                  <a:schemeClr val="dk1"/>
                </a:solidFill>
                <a:highlight>
                  <a:srgbClr val="FFFFFF"/>
                </a:highlight>
                <a:latin typeface="Walter Turncoat"/>
                <a:ea typeface="Walter Turncoat"/>
                <a:cs typeface="Walter Turncoat"/>
                <a:sym typeface="Walter Turncoat"/>
              </a:rPr>
              <a:t>.</a:t>
            </a: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1800">
              <a:highlight>
                <a:srgbClr val="FFFFFF"/>
              </a:highlight>
              <a:latin typeface="Walter Turncoat"/>
              <a:ea typeface="Walter Turncoat"/>
              <a:cs typeface="Walter Turncoat"/>
              <a:sym typeface="Walter Turncoat"/>
            </a:endParaRPr>
          </a:p>
          <a:p>
            <a:pPr lvl="0" rtl="0" algn="ctr">
              <a:spcBef>
                <a:spcPts val="0"/>
              </a:spcBef>
              <a:buNone/>
            </a:pPr>
            <a:r>
              <a:t/>
            </a:r>
            <a:endParaRPr sz="1800">
              <a:highlight>
                <a:srgbClr val="FFFFFF"/>
              </a:highlight>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3" name="Shape 223"/>
        <p:cNvGrpSpPr/>
        <p:nvPr/>
      </p:nvGrpSpPr>
      <p:grpSpPr>
        <a:xfrm>
          <a:off x="0" y="0"/>
          <a:ext cx="0" cy="0"/>
          <a:chOff x="0" y="0"/>
          <a:chExt cx="0" cy="0"/>
        </a:xfrm>
      </p:grpSpPr>
      <p:sp>
        <p:nvSpPr>
          <p:cNvPr id="224" name="Shape 224"/>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Stalin Joke of the Day:</a:t>
            </a:r>
          </a:p>
        </p:txBody>
      </p:sp>
      <p:sp>
        <p:nvSpPr>
          <p:cNvPr id="225" name="Shape 225"/>
          <p:cNvSpPr txBox="1"/>
          <p:nvPr>
            <p:ph idx="1" type="body"/>
          </p:nvPr>
        </p:nvSpPr>
        <p:spPr>
          <a:xfrm>
            <a:off x="335700" y="4167175"/>
            <a:ext cx="8472599" cy="743699"/>
          </a:xfrm>
          <a:prstGeom prst="rect">
            <a:avLst/>
          </a:prstGeom>
        </p:spPr>
        <p:txBody>
          <a:bodyPr anchorCtr="0" anchor="t" bIns="91425" lIns="91425" rIns="91425" tIns="91425">
            <a:noAutofit/>
          </a:bodyPr>
          <a:lstStyle/>
          <a:p>
            <a:pPr lvl="0" rtl="0" algn="ctr">
              <a:spcBef>
                <a:spcPts val="0"/>
              </a:spcBef>
              <a:buNone/>
            </a:pPr>
            <a:r>
              <a:rPr lang="en" sz="2400">
                <a:solidFill>
                  <a:schemeClr val="dk1"/>
                </a:solidFill>
                <a:highlight>
                  <a:srgbClr val="FFFFFF"/>
                </a:highlight>
                <a:latin typeface="Walter Turncoat"/>
                <a:ea typeface="Walter Turncoat"/>
                <a:cs typeface="Walter Turncoat"/>
                <a:sym typeface="Walter Turncoat"/>
              </a:rPr>
              <a:t>*Note: This is not my Actual Dad.</a:t>
            </a: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1800">
              <a:highlight>
                <a:srgbClr val="FFFFFF"/>
              </a:highlight>
              <a:latin typeface="Walter Turncoat"/>
              <a:ea typeface="Walter Turncoat"/>
              <a:cs typeface="Walter Turncoat"/>
              <a:sym typeface="Walter Turncoat"/>
            </a:endParaRPr>
          </a:p>
          <a:p>
            <a:pPr lvl="0" rtl="0" algn="ctr">
              <a:spcBef>
                <a:spcPts val="0"/>
              </a:spcBef>
              <a:buNone/>
            </a:pPr>
            <a:r>
              <a:t/>
            </a:r>
            <a:endParaRPr sz="1800">
              <a:highlight>
                <a:srgbClr val="FFFFFF"/>
              </a:highlight>
            </a:endParaRPr>
          </a:p>
        </p:txBody>
      </p:sp>
      <p:pic>
        <p:nvPicPr>
          <p:cNvPr id="226" name="Shape 226"/>
          <p:cNvPicPr preferRelativeResize="0"/>
          <p:nvPr/>
        </p:nvPicPr>
        <p:blipFill>
          <a:blip r:embed="rId3">
            <a:alphaModFix/>
          </a:blip>
          <a:stretch>
            <a:fillRect/>
          </a:stretch>
        </p:blipFill>
        <p:spPr>
          <a:xfrm>
            <a:off x="2876550" y="694300"/>
            <a:ext cx="3390900" cy="352425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sp>
        <p:nvSpPr>
          <p:cNvPr id="231" name="Shape 231"/>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Your Assignment: </a:t>
            </a:r>
            <a:r>
              <a:rPr lang="en" sz="2400" u="sng">
                <a:solidFill>
                  <a:srgbClr val="00FFFF"/>
                </a:solidFill>
                <a:latin typeface="Monoton"/>
                <a:ea typeface="Monoton"/>
                <a:cs typeface="Monoton"/>
                <a:sym typeface="Monoton"/>
              </a:rPr>
              <a:t>Stalin Wanted Poster</a:t>
            </a:r>
          </a:p>
        </p:txBody>
      </p:sp>
      <p:sp>
        <p:nvSpPr>
          <p:cNvPr id="232" name="Shape 232"/>
          <p:cNvSpPr txBox="1"/>
          <p:nvPr>
            <p:ph idx="1" type="body"/>
          </p:nvPr>
        </p:nvSpPr>
        <p:spPr>
          <a:xfrm>
            <a:off x="421475" y="708900"/>
            <a:ext cx="8472599" cy="3725699"/>
          </a:xfrm>
          <a:prstGeom prst="rect">
            <a:avLst/>
          </a:prstGeom>
        </p:spPr>
        <p:txBody>
          <a:bodyPr anchorCtr="0" anchor="t" bIns="91425" lIns="91425" rIns="91425" tIns="91425">
            <a:noAutofit/>
          </a:bodyPr>
          <a:lstStyle/>
          <a:p>
            <a:pPr lvl="0" rtl="0">
              <a:spcBef>
                <a:spcPts val="0"/>
              </a:spcBef>
              <a:buNone/>
            </a:pPr>
            <a:r>
              <a:rPr lang="en" sz="2400">
                <a:solidFill>
                  <a:schemeClr val="dk1"/>
                </a:solidFill>
                <a:highlight>
                  <a:srgbClr val="FFFFFF"/>
                </a:highlight>
                <a:latin typeface="Walter Turncoat"/>
                <a:ea typeface="Walter Turncoat"/>
                <a:cs typeface="Walter Turncoat"/>
                <a:sym typeface="Walter Turncoat"/>
              </a:rPr>
              <a:t>Create a “Wanted” Poster for Stalin that includes the following information:</a:t>
            </a: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 name="Shape 236"/>
        <p:cNvGrpSpPr/>
        <p:nvPr/>
      </p:nvGrpSpPr>
      <p:grpSpPr>
        <a:xfrm>
          <a:off x="0" y="0"/>
          <a:ext cx="0" cy="0"/>
          <a:chOff x="0" y="0"/>
          <a:chExt cx="0" cy="0"/>
        </a:xfrm>
      </p:grpSpPr>
      <p:pic>
        <p:nvPicPr>
          <p:cNvPr id="237" name="Shape 237"/>
          <p:cNvPicPr preferRelativeResize="0"/>
          <p:nvPr/>
        </p:nvPicPr>
        <p:blipFill>
          <a:blip r:embed="rId3">
            <a:alphaModFix/>
          </a:blip>
          <a:stretch>
            <a:fillRect/>
          </a:stretch>
        </p:blipFill>
        <p:spPr>
          <a:xfrm>
            <a:off x="1524000" y="376237"/>
            <a:ext cx="6096000" cy="4391025"/>
          </a:xfrm>
          <a:prstGeom prst="rect">
            <a:avLst/>
          </a:prstGeom>
          <a:noFill/>
          <a:ln>
            <a:noFill/>
          </a:ln>
        </p:spPr>
      </p:pic>
      <p:sp>
        <p:nvSpPr>
          <p:cNvPr id="238" name="Shape 238"/>
          <p:cNvSpPr txBox="1"/>
          <p:nvPr/>
        </p:nvSpPr>
        <p:spPr>
          <a:xfrm>
            <a:off x="2018100" y="2226475"/>
            <a:ext cx="5107800" cy="1416899"/>
          </a:xfrm>
          <a:prstGeom prst="rect">
            <a:avLst/>
          </a:prstGeom>
          <a:noFill/>
          <a:ln>
            <a:noFill/>
          </a:ln>
        </p:spPr>
        <p:txBody>
          <a:bodyPr anchorCtr="0" anchor="t" bIns="91425" lIns="91425" rIns="91425" tIns="91425">
            <a:noAutofit/>
          </a:bodyPr>
          <a:lstStyle/>
          <a:p>
            <a:pPr lvl="0" rtl="0" algn="ctr">
              <a:spcBef>
                <a:spcPts val="0"/>
              </a:spcBef>
              <a:buNone/>
            </a:pPr>
            <a:r>
              <a:rPr lang="en" sz="4800">
                <a:highlight>
                  <a:srgbClr val="FFFFFF"/>
                </a:highlight>
                <a:latin typeface="Walter Turncoat"/>
                <a:ea typeface="Walter Turncoat"/>
                <a:cs typeface="Walter Turncoat"/>
                <a:sym typeface="Walter Turncoat"/>
              </a:rPr>
              <a:t>Italy</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 name="Shape 242"/>
        <p:cNvGrpSpPr/>
        <p:nvPr/>
      </p:nvGrpSpPr>
      <p:grpSpPr>
        <a:xfrm>
          <a:off x="0" y="0"/>
          <a:ext cx="0" cy="0"/>
          <a:chOff x="0" y="0"/>
          <a:chExt cx="0" cy="0"/>
        </a:xfrm>
      </p:grpSpPr>
      <p:sp>
        <p:nvSpPr>
          <p:cNvPr id="243" name="Shape 243"/>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What is Fascism?</a:t>
            </a:r>
          </a:p>
        </p:txBody>
      </p:sp>
      <p:sp>
        <p:nvSpPr>
          <p:cNvPr id="244" name="Shape 244"/>
          <p:cNvSpPr txBox="1"/>
          <p:nvPr>
            <p:ph idx="1" type="body"/>
          </p:nvPr>
        </p:nvSpPr>
        <p:spPr>
          <a:xfrm>
            <a:off x="3345650" y="708900"/>
            <a:ext cx="5548499" cy="3725699"/>
          </a:xfrm>
          <a:prstGeom prst="rect">
            <a:avLst/>
          </a:prstGeom>
        </p:spPr>
        <p:txBody>
          <a:bodyPr anchorCtr="0" anchor="t" bIns="91425" lIns="91425" rIns="91425" tIns="91425">
            <a:noAutofit/>
          </a:bodyPr>
          <a:lstStyle/>
          <a:p>
            <a:pPr lvl="0" rtl="0">
              <a:spcBef>
                <a:spcPts val="0"/>
              </a:spcBef>
              <a:buNone/>
            </a:pPr>
            <a:r>
              <a:rPr b="1" lang="en" sz="2400" u="sng">
                <a:solidFill>
                  <a:schemeClr val="dk1"/>
                </a:solidFill>
                <a:highlight>
                  <a:srgbClr val="FFFFFF"/>
                </a:highlight>
                <a:latin typeface="Walter Turncoat"/>
                <a:ea typeface="Walter Turncoat"/>
                <a:cs typeface="Walter Turncoat"/>
                <a:sym typeface="Walter Turncoat"/>
              </a:rPr>
              <a:t>Fascism</a:t>
            </a:r>
            <a:r>
              <a:rPr lang="en" sz="2400">
                <a:solidFill>
                  <a:schemeClr val="dk1"/>
                </a:solidFill>
                <a:highlight>
                  <a:srgbClr val="FFFFFF"/>
                </a:highlight>
                <a:latin typeface="Walter Turncoat"/>
                <a:ea typeface="Walter Turncoat"/>
                <a:cs typeface="Walter Turncoat"/>
                <a:sym typeface="Walter Turncoat"/>
              </a:rPr>
              <a:t> became popular in Italy and Germany because people blamed the democratic governments in the two countries for the problems that existed after WWI.  Fascism was the political movement that emphasized an </a:t>
            </a:r>
            <a:r>
              <a:rPr b="1" lang="en" sz="2400" u="sng">
                <a:solidFill>
                  <a:schemeClr val="dk1"/>
                </a:solidFill>
                <a:highlight>
                  <a:srgbClr val="FFFFFF"/>
                </a:highlight>
                <a:latin typeface="Walter Turncoat"/>
                <a:ea typeface="Walter Turncoat"/>
                <a:cs typeface="Walter Turncoat"/>
                <a:sym typeface="Walter Turncoat"/>
              </a:rPr>
              <a:t>extreme form of nationalism</a:t>
            </a:r>
            <a:r>
              <a:rPr lang="en" sz="2400">
                <a:solidFill>
                  <a:schemeClr val="dk1"/>
                </a:solidFill>
                <a:highlight>
                  <a:srgbClr val="FFFFFF"/>
                </a:highlight>
                <a:latin typeface="Walter Turncoat"/>
                <a:ea typeface="Walter Turncoat"/>
                <a:cs typeface="Walter Turncoat"/>
                <a:sym typeface="Walter Turncoat"/>
              </a:rPr>
              <a:t> and power to the state.  Fascist governments denied people their individual liberties and were led by </a:t>
            </a:r>
            <a:r>
              <a:rPr b="1" lang="en" sz="2400" u="sng">
                <a:solidFill>
                  <a:schemeClr val="dk1"/>
                </a:solidFill>
                <a:highlight>
                  <a:srgbClr val="FFFFFF"/>
                </a:highlight>
                <a:latin typeface="Walter Turncoat"/>
                <a:ea typeface="Walter Turncoat"/>
                <a:cs typeface="Walter Turncoat"/>
                <a:sym typeface="Walter Turncoat"/>
              </a:rPr>
              <a:t>authoritarian</a:t>
            </a:r>
            <a:r>
              <a:rPr lang="en" sz="2400">
                <a:solidFill>
                  <a:schemeClr val="dk1"/>
                </a:solidFill>
                <a:highlight>
                  <a:srgbClr val="FFFFFF"/>
                </a:highlight>
                <a:latin typeface="Walter Turncoat"/>
                <a:ea typeface="Walter Turncoat"/>
                <a:cs typeface="Walter Turncoat"/>
                <a:sym typeface="Walter Turncoat"/>
              </a:rPr>
              <a:t> leaders.</a:t>
            </a: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pic>
        <p:nvPicPr>
          <p:cNvPr id="245" name="Shape 245"/>
          <p:cNvPicPr preferRelativeResize="0"/>
          <p:nvPr/>
        </p:nvPicPr>
        <p:blipFill>
          <a:blip r:embed="rId3">
            <a:alphaModFix/>
          </a:blip>
          <a:stretch>
            <a:fillRect/>
          </a:stretch>
        </p:blipFill>
        <p:spPr>
          <a:xfrm>
            <a:off x="0" y="708899"/>
            <a:ext cx="3292024" cy="4398175"/>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 name="Shape 92"/>
        <p:cNvGrpSpPr/>
        <p:nvPr/>
      </p:nvGrpSpPr>
      <p:grpSpPr>
        <a:xfrm>
          <a:off x="0" y="0"/>
          <a:ext cx="0" cy="0"/>
          <a:chOff x="0" y="0"/>
          <a:chExt cx="0" cy="0"/>
        </a:xfrm>
      </p:grpSpPr>
      <p:sp>
        <p:nvSpPr>
          <p:cNvPr id="93" name="Shape 93"/>
          <p:cNvSpPr/>
          <p:nvPr/>
        </p:nvSpPr>
        <p:spPr>
          <a:xfrm>
            <a:off x="1666875" y="3036075"/>
            <a:ext cx="1321499" cy="12621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 name="Shape 94"/>
          <p:cNvSpPr txBox="1"/>
          <p:nvPr>
            <p:ph type="title"/>
          </p:nvPr>
        </p:nvSpPr>
        <p:spPr>
          <a:xfrm>
            <a:off x="457200" y="205978"/>
            <a:ext cx="8229600" cy="857400"/>
          </a:xfrm>
          <a:prstGeom prst="rect">
            <a:avLst/>
          </a:prstGeom>
        </p:spPr>
        <p:txBody>
          <a:bodyPr anchorCtr="0" anchor="b" bIns="91425" lIns="91425" rIns="91425" tIns="91425">
            <a:noAutofit/>
          </a:bodyPr>
          <a:lstStyle/>
          <a:p>
            <a:pPr lvl="0">
              <a:spcBef>
                <a:spcPts val="0"/>
              </a:spcBef>
              <a:buNone/>
            </a:pPr>
            <a:r>
              <a:rPr lang="en">
                <a:solidFill>
                  <a:srgbClr val="00FFFF"/>
                </a:solidFill>
                <a:latin typeface="Monoton"/>
                <a:ea typeface="Monoton"/>
                <a:cs typeface="Monoton"/>
                <a:sym typeface="Monoton"/>
              </a:rPr>
              <a:t>Lesson Set: Soviet Union</a:t>
            </a:r>
          </a:p>
        </p:txBody>
      </p:sp>
      <p:sp>
        <p:nvSpPr>
          <p:cNvPr id="95" name="Shape 95"/>
          <p:cNvSpPr txBox="1"/>
          <p:nvPr>
            <p:ph idx="1" type="body"/>
          </p:nvPr>
        </p:nvSpPr>
        <p:spPr>
          <a:xfrm>
            <a:off x="326250" y="1277300"/>
            <a:ext cx="4373100" cy="1469699"/>
          </a:xfrm>
          <a:prstGeom prst="rect">
            <a:avLst/>
          </a:prstGeom>
        </p:spPr>
        <p:txBody>
          <a:bodyPr anchorCtr="0" anchor="t" bIns="91425" lIns="91425" rIns="91425" tIns="91425">
            <a:noAutofit/>
          </a:bodyPr>
          <a:lstStyle/>
          <a:p>
            <a:pPr lvl="0" rtl="0">
              <a:spcBef>
                <a:spcPts val="0"/>
              </a:spcBef>
              <a:buNone/>
            </a:pPr>
            <a:r>
              <a:rPr lang="en" sz="2400">
                <a:latin typeface="Walter Turncoat"/>
                <a:ea typeface="Walter Turncoat"/>
                <a:cs typeface="Walter Turncoat"/>
                <a:sym typeface="Walter Turncoat"/>
              </a:rPr>
              <a:t>Watch the Brain Pop video to understand the system the Soviets instituted in Russia in 1917.</a:t>
            </a:r>
          </a:p>
          <a:p>
            <a:pPr lvl="0">
              <a:spcBef>
                <a:spcPts val="0"/>
              </a:spcBef>
              <a:buNone/>
            </a:pPr>
            <a:r>
              <a:t/>
            </a:r>
            <a:endParaRPr/>
          </a:p>
        </p:txBody>
      </p:sp>
      <p:pic>
        <p:nvPicPr>
          <p:cNvPr id="96" name="Shape 96"/>
          <p:cNvPicPr preferRelativeResize="0"/>
          <p:nvPr/>
        </p:nvPicPr>
        <p:blipFill>
          <a:blip r:embed="rId3">
            <a:alphaModFix/>
          </a:blip>
          <a:stretch>
            <a:fillRect/>
          </a:stretch>
        </p:blipFill>
        <p:spPr>
          <a:xfrm>
            <a:off x="4481525" y="611930"/>
            <a:ext cx="4373249" cy="4219643"/>
          </a:xfrm>
          <a:prstGeom prst="rect">
            <a:avLst/>
          </a:prstGeom>
          <a:noFill/>
          <a:ln>
            <a:noFill/>
          </a:ln>
        </p:spPr>
      </p:pic>
      <p:sp>
        <p:nvSpPr>
          <p:cNvPr id="97" name="Shape 97"/>
          <p:cNvSpPr/>
          <p:nvPr/>
        </p:nvSpPr>
        <p:spPr>
          <a:xfrm rot="5400000">
            <a:off x="1952624" y="3286124"/>
            <a:ext cx="964500" cy="762000"/>
          </a:xfrm>
          <a:prstGeom prst="triangle">
            <a:avLst>
              <a:gd fmla="val 50000" name="adj"/>
            </a:avLst>
          </a:prstGeom>
          <a:solidFill>
            <a:srgbClr val="00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8" name="Shape 98"/>
          <p:cNvSpPr txBox="1"/>
          <p:nvPr/>
        </p:nvSpPr>
        <p:spPr>
          <a:xfrm>
            <a:off x="547700" y="4238625"/>
            <a:ext cx="3726600" cy="476400"/>
          </a:xfrm>
          <a:prstGeom prst="rect">
            <a:avLst/>
          </a:prstGeom>
          <a:noFill/>
          <a:ln>
            <a:noFill/>
          </a:ln>
        </p:spPr>
        <p:txBody>
          <a:bodyPr anchorCtr="0" anchor="t" bIns="91425" lIns="91425" rIns="91425" tIns="91425">
            <a:noAutofit/>
          </a:bodyPr>
          <a:lstStyle/>
          <a:p>
            <a:pPr lvl="0" algn="ctr">
              <a:spcBef>
                <a:spcPts val="0"/>
              </a:spcBef>
              <a:buNone/>
            </a:pPr>
            <a:r>
              <a:rPr lang="en">
                <a:solidFill>
                  <a:srgbClr val="FFFFFF"/>
                </a:solidFill>
                <a:latin typeface="Walter Turncoat"/>
                <a:ea typeface="Walter Turncoat"/>
                <a:cs typeface="Walter Turncoat"/>
                <a:sym typeface="Walter Turncoat"/>
              </a:rPr>
              <a:t>Click play to get the video.</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9" name="Shape 249"/>
        <p:cNvGrpSpPr/>
        <p:nvPr/>
      </p:nvGrpSpPr>
      <p:grpSpPr>
        <a:xfrm>
          <a:off x="0" y="0"/>
          <a:ext cx="0" cy="0"/>
          <a:chOff x="0" y="0"/>
          <a:chExt cx="0" cy="0"/>
        </a:xfrm>
      </p:grpSpPr>
      <p:sp>
        <p:nvSpPr>
          <p:cNvPr id="250" name="Shape 250"/>
          <p:cNvSpPr txBox="1"/>
          <p:nvPr>
            <p:ph type="title"/>
          </p:nvPr>
        </p:nvSpPr>
        <p:spPr>
          <a:xfrm>
            <a:off x="83400" y="-163100"/>
            <a:ext cx="89771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Comparison....Ironically they hate each other</a:t>
            </a:r>
          </a:p>
        </p:txBody>
      </p:sp>
      <p:pic>
        <p:nvPicPr>
          <p:cNvPr id="251" name="Shape 251"/>
          <p:cNvPicPr preferRelativeResize="0"/>
          <p:nvPr/>
        </p:nvPicPr>
        <p:blipFill>
          <a:blip r:embed="rId3">
            <a:alphaModFix/>
          </a:blip>
          <a:stretch>
            <a:fillRect/>
          </a:stretch>
        </p:blipFill>
        <p:spPr>
          <a:xfrm>
            <a:off x="1143000" y="694300"/>
            <a:ext cx="6858000" cy="444920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 name="Shape 255"/>
        <p:cNvGrpSpPr/>
        <p:nvPr/>
      </p:nvGrpSpPr>
      <p:grpSpPr>
        <a:xfrm>
          <a:off x="0" y="0"/>
          <a:ext cx="0" cy="0"/>
          <a:chOff x="0" y="0"/>
          <a:chExt cx="0" cy="0"/>
        </a:xfrm>
      </p:grpSpPr>
      <p:sp>
        <p:nvSpPr>
          <p:cNvPr id="256" name="Shape 256"/>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How did Fascist Leaders Rule?</a:t>
            </a:r>
          </a:p>
        </p:txBody>
      </p:sp>
      <p:sp>
        <p:nvSpPr>
          <p:cNvPr id="257" name="Shape 257"/>
          <p:cNvSpPr txBox="1"/>
          <p:nvPr>
            <p:ph idx="1" type="body"/>
          </p:nvPr>
        </p:nvSpPr>
        <p:spPr>
          <a:xfrm>
            <a:off x="261950" y="3155150"/>
            <a:ext cx="8632199" cy="1279499"/>
          </a:xfrm>
          <a:prstGeom prst="rect">
            <a:avLst/>
          </a:prstGeom>
        </p:spPr>
        <p:txBody>
          <a:bodyPr anchorCtr="0" anchor="t" bIns="91425" lIns="91425" rIns="91425" tIns="91425">
            <a:noAutofit/>
          </a:bodyPr>
          <a:lstStyle/>
          <a:p>
            <a:pPr lvl="0" rtl="0" algn="ctr">
              <a:spcBef>
                <a:spcPts val="0"/>
              </a:spcBef>
              <a:buNone/>
            </a:pPr>
            <a:r>
              <a:rPr lang="en" sz="2400">
                <a:solidFill>
                  <a:schemeClr val="dk1"/>
                </a:solidFill>
                <a:highlight>
                  <a:srgbClr val="FFFFFF"/>
                </a:highlight>
                <a:latin typeface="Walter Turncoat"/>
                <a:ea typeface="Walter Turncoat"/>
                <a:cs typeface="Walter Turncoat"/>
                <a:sym typeface="Walter Turncoat"/>
              </a:rPr>
              <a:t>Fascist leaders used various methods to </a:t>
            </a:r>
            <a:r>
              <a:rPr b="1" lang="en" sz="2400" u="sng">
                <a:solidFill>
                  <a:schemeClr val="dk1"/>
                </a:solidFill>
                <a:highlight>
                  <a:srgbClr val="FFFFFF"/>
                </a:highlight>
                <a:latin typeface="Walter Turncoat"/>
                <a:ea typeface="Walter Turncoat"/>
                <a:cs typeface="Walter Turncoat"/>
                <a:sym typeface="Walter Turncoat"/>
              </a:rPr>
              <a:t>create unity</a:t>
            </a:r>
            <a:r>
              <a:rPr lang="en" sz="2400">
                <a:solidFill>
                  <a:schemeClr val="dk1"/>
                </a:solidFill>
                <a:highlight>
                  <a:srgbClr val="FFFFFF"/>
                </a:highlight>
                <a:latin typeface="Walter Turncoat"/>
                <a:ea typeface="Walter Turncoat"/>
                <a:cs typeface="Walter Turncoat"/>
                <a:sym typeface="Walter Turncoat"/>
              </a:rPr>
              <a:t> and consolidate their power, like </a:t>
            </a:r>
            <a:r>
              <a:rPr b="1" lang="en" sz="2400" u="sng">
                <a:solidFill>
                  <a:schemeClr val="dk1"/>
                </a:solidFill>
                <a:highlight>
                  <a:srgbClr val="FFFFFF"/>
                </a:highlight>
                <a:latin typeface="Walter Turncoat"/>
                <a:ea typeface="Walter Turncoat"/>
                <a:cs typeface="Walter Turncoat"/>
                <a:sym typeface="Walter Turncoat"/>
              </a:rPr>
              <a:t>special salutes</a:t>
            </a:r>
            <a:r>
              <a:rPr lang="en" sz="2400">
                <a:solidFill>
                  <a:schemeClr val="dk1"/>
                </a:solidFill>
                <a:highlight>
                  <a:srgbClr val="FFFFFF"/>
                </a:highlight>
                <a:latin typeface="Walter Turncoat"/>
                <a:ea typeface="Walter Turncoat"/>
                <a:cs typeface="Walter Turncoat"/>
                <a:sym typeface="Walter Turncoat"/>
              </a:rPr>
              <a:t>, military steps, emblems, </a:t>
            </a:r>
            <a:r>
              <a:rPr b="1" lang="en" sz="2400" u="sng">
                <a:solidFill>
                  <a:schemeClr val="dk1"/>
                </a:solidFill>
                <a:highlight>
                  <a:srgbClr val="FFFFFF"/>
                </a:highlight>
                <a:latin typeface="Walter Turncoat"/>
                <a:ea typeface="Walter Turncoat"/>
                <a:cs typeface="Walter Turncoat"/>
                <a:sym typeface="Walter Turncoat"/>
              </a:rPr>
              <a:t>rallies</a:t>
            </a:r>
            <a:r>
              <a:rPr lang="en" sz="2400">
                <a:solidFill>
                  <a:schemeClr val="dk1"/>
                </a:solidFill>
                <a:highlight>
                  <a:srgbClr val="FFFFFF"/>
                </a:highlight>
                <a:latin typeface="Walter Turncoat"/>
                <a:ea typeface="Walter Turncoat"/>
                <a:cs typeface="Walter Turncoat"/>
                <a:sym typeface="Walter Turncoat"/>
              </a:rPr>
              <a:t> and military parades and </a:t>
            </a:r>
            <a:r>
              <a:rPr b="1" lang="en" sz="2400" u="sng">
                <a:solidFill>
                  <a:schemeClr val="dk1"/>
                </a:solidFill>
                <a:highlight>
                  <a:srgbClr val="FFFFFF"/>
                </a:highlight>
                <a:latin typeface="Walter Turncoat"/>
                <a:ea typeface="Walter Turncoat"/>
                <a:cs typeface="Walter Turncoat"/>
                <a:sym typeface="Walter Turncoat"/>
              </a:rPr>
              <a:t>elite military groups</a:t>
            </a:r>
            <a:r>
              <a:rPr lang="en" sz="2400">
                <a:solidFill>
                  <a:schemeClr val="dk1"/>
                </a:solidFill>
                <a:highlight>
                  <a:srgbClr val="FFFFFF"/>
                </a:highlight>
                <a:latin typeface="Walter Turncoat"/>
                <a:ea typeface="Walter Turncoat"/>
                <a:cs typeface="Walter Turncoat"/>
                <a:sym typeface="Walter Turncoat"/>
              </a:rPr>
              <a:t>.</a:t>
            </a: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pic>
        <p:nvPicPr>
          <p:cNvPr id="258" name="Shape 258"/>
          <p:cNvPicPr preferRelativeResize="0"/>
          <p:nvPr/>
        </p:nvPicPr>
        <p:blipFill>
          <a:blip r:embed="rId3">
            <a:alphaModFix/>
          </a:blip>
          <a:stretch>
            <a:fillRect/>
          </a:stretch>
        </p:blipFill>
        <p:spPr>
          <a:xfrm>
            <a:off x="2732575" y="694298"/>
            <a:ext cx="3810000" cy="2545524"/>
          </a:xfrm>
          <a:prstGeom prst="rect">
            <a:avLst/>
          </a:prstGeom>
          <a:noFill/>
          <a:ln>
            <a:noFill/>
          </a:ln>
        </p:spPr>
      </p:pic>
      <p:pic>
        <p:nvPicPr>
          <p:cNvPr id="259" name="Shape 259"/>
          <p:cNvPicPr preferRelativeResize="0"/>
          <p:nvPr/>
        </p:nvPicPr>
        <p:blipFill>
          <a:blip r:embed="rId4">
            <a:alphaModFix/>
          </a:blip>
          <a:stretch>
            <a:fillRect/>
          </a:stretch>
        </p:blipFill>
        <p:spPr>
          <a:xfrm>
            <a:off x="261950" y="939025"/>
            <a:ext cx="2855659" cy="2056074"/>
          </a:xfrm>
          <a:prstGeom prst="rect">
            <a:avLst/>
          </a:prstGeom>
          <a:noFill/>
          <a:ln>
            <a:noFill/>
          </a:ln>
        </p:spPr>
      </p:pic>
      <p:pic>
        <p:nvPicPr>
          <p:cNvPr id="260" name="Shape 260"/>
          <p:cNvPicPr preferRelativeResize="0"/>
          <p:nvPr/>
        </p:nvPicPr>
        <p:blipFill>
          <a:blip r:embed="rId5">
            <a:alphaModFix/>
          </a:blip>
          <a:stretch>
            <a:fillRect/>
          </a:stretch>
        </p:blipFill>
        <p:spPr>
          <a:xfrm>
            <a:off x="6152725" y="939025"/>
            <a:ext cx="2741434" cy="2056075"/>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4" name="Shape 264"/>
        <p:cNvGrpSpPr/>
        <p:nvPr/>
      </p:nvGrpSpPr>
      <p:grpSpPr>
        <a:xfrm>
          <a:off x="0" y="0"/>
          <a:ext cx="0" cy="0"/>
          <a:chOff x="0" y="0"/>
          <a:chExt cx="0" cy="0"/>
        </a:xfrm>
      </p:grpSpPr>
      <p:sp>
        <p:nvSpPr>
          <p:cNvPr id="265" name="Shape 265"/>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Why was Italy unhappy?</a:t>
            </a:r>
          </a:p>
        </p:txBody>
      </p:sp>
      <p:sp>
        <p:nvSpPr>
          <p:cNvPr id="266" name="Shape 266"/>
          <p:cNvSpPr txBox="1"/>
          <p:nvPr>
            <p:ph idx="1" type="body"/>
          </p:nvPr>
        </p:nvSpPr>
        <p:spPr>
          <a:xfrm>
            <a:off x="4702975" y="1000125"/>
            <a:ext cx="4131600" cy="1279499"/>
          </a:xfrm>
          <a:prstGeom prst="rect">
            <a:avLst/>
          </a:prstGeom>
        </p:spPr>
        <p:txBody>
          <a:bodyPr anchorCtr="0" anchor="t" bIns="91425" lIns="91425" rIns="91425" tIns="91425">
            <a:noAutofit/>
          </a:bodyPr>
          <a:lstStyle/>
          <a:p>
            <a:pPr lvl="0" rtl="0" algn="ctr">
              <a:spcBef>
                <a:spcPts val="0"/>
              </a:spcBef>
              <a:buNone/>
            </a:pPr>
            <a:r>
              <a:rPr lang="en" sz="2400">
                <a:solidFill>
                  <a:schemeClr val="dk1"/>
                </a:solidFill>
                <a:highlight>
                  <a:srgbClr val="FFFFFF"/>
                </a:highlight>
                <a:latin typeface="Walter Turncoat"/>
                <a:ea typeface="Walter Turncoat"/>
                <a:cs typeface="Walter Turncoat"/>
                <a:sym typeface="Walter Turncoat"/>
              </a:rPr>
              <a:t>Italy was unhappy because the </a:t>
            </a:r>
            <a:r>
              <a:rPr b="1" lang="en" sz="2400" u="sng">
                <a:solidFill>
                  <a:schemeClr val="dk1"/>
                </a:solidFill>
                <a:highlight>
                  <a:srgbClr val="FFFFFF"/>
                </a:highlight>
                <a:latin typeface="Walter Turncoat"/>
                <a:ea typeface="Walter Turncoat"/>
                <a:cs typeface="Walter Turncoat"/>
                <a:sym typeface="Walter Turncoat"/>
              </a:rPr>
              <a:t>Treaty of Versailles</a:t>
            </a:r>
            <a:r>
              <a:rPr lang="en" sz="2400">
                <a:solidFill>
                  <a:schemeClr val="dk1"/>
                </a:solidFill>
                <a:highlight>
                  <a:srgbClr val="FFFFFF"/>
                </a:highlight>
                <a:latin typeface="Walter Turncoat"/>
                <a:ea typeface="Walter Turncoat"/>
                <a:cs typeface="Walter Turncoat"/>
                <a:sym typeface="Walter Turncoat"/>
              </a:rPr>
              <a:t> had not given them a large amount of land.  </a:t>
            </a:r>
            <a:r>
              <a:rPr b="1" lang="en" sz="2400" u="sng">
                <a:solidFill>
                  <a:schemeClr val="dk1"/>
                </a:solidFill>
                <a:highlight>
                  <a:srgbClr val="FFFFFF"/>
                </a:highlight>
                <a:latin typeface="Walter Turncoat"/>
                <a:ea typeface="Walter Turncoat"/>
                <a:cs typeface="Walter Turncoat"/>
                <a:sym typeface="Walter Turncoat"/>
              </a:rPr>
              <a:t>Benito Mussolini</a:t>
            </a:r>
            <a:r>
              <a:rPr lang="en" sz="2400">
                <a:solidFill>
                  <a:schemeClr val="dk1"/>
                </a:solidFill>
                <a:highlight>
                  <a:srgbClr val="FFFFFF"/>
                </a:highlight>
                <a:latin typeface="Walter Turncoat"/>
                <a:ea typeface="Walter Turncoat"/>
                <a:cs typeface="Walter Turncoat"/>
                <a:sym typeface="Walter Turncoat"/>
              </a:rPr>
              <a:t> was able to use their unhappiness to gain power by founding the </a:t>
            </a:r>
            <a:r>
              <a:rPr b="1" lang="en" sz="2400">
                <a:solidFill>
                  <a:schemeClr val="dk1"/>
                </a:solidFill>
                <a:highlight>
                  <a:srgbClr val="FFFFFF"/>
                </a:highlight>
                <a:latin typeface="Walter Turncoat"/>
                <a:ea typeface="Walter Turncoat"/>
                <a:cs typeface="Walter Turncoat"/>
                <a:sym typeface="Walter Turncoat"/>
              </a:rPr>
              <a:t>Fascist Party</a:t>
            </a:r>
            <a:r>
              <a:rPr lang="en" sz="2400">
                <a:solidFill>
                  <a:schemeClr val="dk1"/>
                </a:solidFill>
                <a:highlight>
                  <a:srgbClr val="FFFFFF"/>
                </a:highlight>
                <a:latin typeface="Walter Turncoat"/>
                <a:ea typeface="Walter Turncoat"/>
                <a:cs typeface="Walter Turncoat"/>
                <a:sym typeface="Walter Turncoat"/>
              </a:rPr>
              <a:t> in 1919.</a:t>
            </a: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pic>
        <p:nvPicPr>
          <p:cNvPr id="267" name="Shape 267"/>
          <p:cNvPicPr preferRelativeResize="0"/>
          <p:nvPr/>
        </p:nvPicPr>
        <p:blipFill>
          <a:blip r:embed="rId3">
            <a:alphaModFix/>
          </a:blip>
          <a:stretch>
            <a:fillRect/>
          </a:stretch>
        </p:blipFill>
        <p:spPr>
          <a:xfrm>
            <a:off x="519125" y="450075"/>
            <a:ext cx="3981450" cy="4453975"/>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1" name="Shape 271"/>
        <p:cNvGrpSpPr/>
        <p:nvPr/>
      </p:nvGrpSpPr>
      <p:grpSpPr>
        <a:xfrm>
          <a:off x="0" y="0"/>
          <a:ext cx="0" cy="0"/>
          <a:chOff x="0" y="0"/>
          <a:chExt cx="0" cy="0"/>
        </a:xfrm>
      </p:grpSpPr>
      <p:sp>
        <p:nvSpPr>
          <p:cNvPr id="272" name="Shape 272"/>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Why was Italy unhappy?</a:t>
            </a:r>
          </a:p>
        </p:txBody>
      </p:sp>
      <p:sp>
        <p:nvSpPr>
          <p:cNvPr id="273" name="Shape 273"/>
          <p:cNvSpPr txBox="1"/>
          <p:nvPr>
            <p:ph idx="1" type="body"/>
          </p:nvPr>
        </p:nvSpPr>
        <p:spPr>
          <a:xfrm>
            <a:off x="4214825" y="694300"/>
            <a:ext cx="4655400" cy="1279499"/>
          </a:xfrm>
          <a:prstGeom prst="rect">
            <a:avLst/>
          </a:prstGeom>
        </p:spPr>
        <p:txBody>
          <a:bodyPr anchorCtr="0" anchor="t" bIns="91425" lIns="91425" rIns="91425" tIns="91425">
            <a:noAutofit/>
          </a:bodyPr>
          <a:lstStyle/>
          <a:p>
            <a:pPr lvl="0" rtl="0" algn="ctr">
              <a:spcBef>
                <a:spcPts val="0"/>
              </a:spcBef>
              <a:buNone/>
            </a:pPr>
            <a:r>
              <a:rPr lang="en" sz="2400">
                <a:solidFill>
                  <a:schemeClr val="dk1"/>
                </a:solidFill>
                <a:highlight>
                  <a:srgbClr val="FFFFFF"/>
                </a:highlight>
                <a:latin typeface="Walter Turncoat"/>
                <a:ea typeface="Walter Turncoat"/>
                <a:cs typeface="Walter Turncoat"/>
                <a:sym typeface="Walter Turncoat"/>
              </a:rPr>
              <a:t>He formed a group of supporters called the </a:t>
            </a:r>
            <a:r>
              <a:rPr b="1" lang="en" sz="2400" u="sng">
                <a:solidFill>
                  <a:schemeClr val="dk1"/>
                </a:solidFill>
                <a:highlight>
                  <a:srgbClr val="FFFFFF"/>
                </a:highlight>
                <a:latin typeface="Walter Turncoat"/>
                <a:ea typeface="Walter Turncoat"/>
                <a:cs typeface="Walter Turncoat"/>
                <a:sym typeface="Walter Turncoat"/>
              </a:rPr>
              <a:t>Black Shirts</a:t>
            </a:r>
            <a:r>
              <a:rPr lang="en" sz="2400">
                <a:solidFill>
                  <a:schemeClr val="dk1"/>
                </a:solidFill>
                <a:highlight>
                  <a:srgbClr val="FFFFFF"/>
                </a:highlight>
                <a:latin typeface="Walter Turncoat"/>
                <a:ea typeface="Walter Turncoat"/>
                <a:cs typeface="Walter Turncoat"/>
                <a:sym typeface="Walter Turncoat"/>
              </a:rPr>
              <a:t>, who started to attack Communists.   Mussolini promised to strengthen the economy which allowed him to gain the support of the middle class.  He seized power in 1922 when the Fascists marched on Rome and removed </a:t>
            </a:r>
            <a:r>
              <a:rPr b="1" lang="en" sz="2400" u="sng">
                <a:solidFill>
                  <a:schemeClr val="dk1"/>
                </a:solidFill>
                <a:highlight>
                  <a:srgbClr val="FFFFFF"/>
                </a:highlight>
                <a:latin typeface="Walter Turncoat"/>
                <a:ea typeface="Walter Turncoat"/>
                <a:cs typeface="Walter Turncoat"/>
                <a:sym typeface="Walter Turncoat"/>
              </a:rPr>
              <a:t>King Emmanuel</a:t>
            </a:r>
            <a:r>
              <a:rPr lang="en" sz="2400">
                <a:solidFill>
                  <a:schemeClr val="dk1"/>
                </a:solidFill>
                <a:highlight>
                  <a:srgbClr val="FFFFFF"/>
                </a:highlight>
                <a:latin typeface="Walter Turncoat"/>
                <a:ea typeface="Walter Turncoat"/>
                <a:cs typeface="Walter Turncoat"/>
                <a:sym typeface="Walter Turncoat"/>
              </a:rPr>
              <a:t> from power. </a:t>
            </a: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pic>
        <p:nvPicPr>
          <p:cNvPr id="274" name="Shape 274"/>
          <p:cNvPicPr preferRelativeResize="0"/>
          <p:nvPr/>
        </p:nvPicPr>
        <p:blipFill>
          <a:blip r:embed="rId3">
            <a:alphaModFix/>
          </a:blip>
          <a:stretch>
            <a:fillRect/>
          </a:stretch>
        </p:blipFill>
        <p:spPr>
          <a:xfrm>
            <a:off x="102397" y="785797"/>
            <a:ext cx="3724825" cy="2795600"/>
          </a:xfrm>
          <a:prstGeom prst="rect">
            <a:avLst/>
          </a:prstGeom>
          <a:noFill/>
          <a:ln>
            <a:noFill/>
          </a:ln>
        </p:spPr>
      </p:pic>
      <p:sp>
        <p:nvSpPr>
          <p:cNvPr id="275" name="Shape 275"/>
          <p:cNvSpPr/>
          <p:nvPr/>
        </p:nvSpPr>
        <p:spPr>
          <a:xfrm>
            <a:off x="102399" y="2952750"/>
            <a:ext cx="3671837" cy="2059775"/>
          </a:xfrm>
          <a:prstGeom prst="irregularSeal1">
            <a:avLst/>
          </a:prstGeom>
          <a:solidFill>
            <a:srgbClr val="999999"/>
          </a:solidFill>
          <a:ln cap="flat" cmpd="sng" w="9525">
            <a:solidFill>
              <a:srgbClr val="00FFFF"/>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sz="1200">
                <a:solidFill>
                  <a:srgbClr val="FFFFFF"/>
                </a:solidFill>
                <a:latin typeface="Englebert"/>
                <a:ea typeface="Englebert"/>
                <a:cs typeface="Englebert"/>
                <a:sym typeface="Englebert"/>
              </a:rPr>
              <a:t>Remember: Fascists are extreme Nationalists...Black Shirts is a play on the historical Red Shirts of Garibaldi &amp; the elite Italian troops in WWI.</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pic>
        <p:nvPicPr>
          <p:cNvPr id="280" name="Shape 280"/>
          <p:cNvPicPr preferRelativeResize="0"/>
          <p:nvPr/>
        </p:nvPicPr>
        <p:blipFill>
          <a:blip r:embed="rId3">
            <a:alphaModFix/>
          </a:blip>
          <a:stretch>
            <a:fillRect/>
          </a:stretch>
        </p:blipFill>
        <p:spPr>
          <a:xfrm>
            <a:off x="4464850" y="547687"/>
            <a:ext cx="4572000" cy="4143375"/>
          </a:xfrm>
          <a:prstGeom prst="rect">
            <a:avLst/>
          </a:prstGeom>
          <a:noFill/>
          <a:ln>
            <a:noFill/>
          </a:ln>
        </p:spPr>
      </p:pic>
      <p:sp>
        <p:nvSpPr>
          <p:cNvPr id="281" name="Shape 281"/>
          <p:cNvSpPr txBox="1"/>
          <p:nvPr>
            <p:ph type="title"/>
          </p:nvPr>
        </p:nvSpPr>
        <p:spPr>
          <a:xfrm>
            <a:off x="261950" y="-59525"/>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How did Mussolini maintain power?</a:t>
            </a:r>
          </a:p>
        </p:txBody>
      </p:sp>
      <p:sp>
        <p:nvSpPr>
          <p:cNvPr id="282" name="Shape 282"/>
          <p:cNvSpPr txBox="1"/>
          <p:nvPr>
            <p:ph idx="1" type="body"/>
          </p:nvPr>
        </p:nvSpPr>
        <p:spPr>
          <a:xfrm>
            <a:off x="261950" y="908600"/>
            <a:ext cx="4655400" cy="1279499"/>
          </a:xfrm>
          <a:prstGeom prst="rect">
            <a:avLst/>
          </a:prstGeom>
        </p:spPr>
        <p:txBody>
          <a:bodyPr anchorCtr="0" anchor="t" bIns="91425" lIns="91425" rIns="91425" tIns="91425">
            <a:noAutofit/>
          </a:bodyPr>
          <a:lstStyle/>
          <a:p>
            <a:pPr lvl="0" rtl="0" algn="ctr">
              <a:spcBef>
                <a:spcPts val="0"/>
              </a:spcBef>
              <a:buNone/>
            </a:pPr>
            <a:r>
              <a:rPr lang="en" sz="2400">
                <a:solidFill>
                  <a:schemeClr val="dk1"/>
                </a:solidFill>
                <a:highlight>
                  <a:srgbClr val="FFFFFF"/>
                </a:highlight>
                <a:latin typeface="Walter Turncoat"/>
                <a:ea typeface="Walter Turncoat"/>
                <a:cs typeface="Walter Turncoat"/>
                <a:sym typeface="Walter Turncoat"/>
              </a:rPr>
              <a:t>Mussolini was given the title of “</a:t>
            </a:r>
            <a:r>
              <a:rPr b="1" lang="en" sz="2400" u="sng">
                <a:solidFill>
                  <a:schemeClr val="dk1"/>
                </a:solidFill>
                <a:highlight>
                  <a:srgbClr val="FFFFFF"/>
                </a:highlight>
                <a:latin typeface="Walter Turncoat"/>
                <a:ea typeface="Walter Turncoat"/>
                <a:cs typeface="Walter Turncoat"/>
                <a:sym typeface="Walter Turncoat"/>
              </a:rPr>
              <a:t>il Duce</a:t>
            </a:r>
            <a:r>
              <a:rPr lang="en" sz="2400">
                <a:solidFill>
                  <a:schemeClr val="dk1"/>
                </a:solidFill>
                <a:highlight>
                  <a:srgbClr val="FFFFFF"/>
                </a:highlight>
                <a:latin typeface="Walter Turncoat"/>
                <a:ea typeface="Walter Turncoat"/>
                <a:cs typeface="Walter Turncoat"/>
                <a:sym typeface="Walter Turncoat"/>
              </a:rPr>
              <a:t>” or The Leader.  He set up a Fascist dictatorship and used </a:t>
            </a:r>
            <a:r>
              <a:rPr b="1" lang="en" sz="2400" u="sng">
                <a:solidFill>
                  <a:schemeClr val="dk1"/>
                </a:solidFill>
                <a:highlight>
                  <a:srgbClr val="FFFFFF"/>
                </a:highlight>
                <a:latin typeface="Walter Turncoat"/>
                <a:ea typeface="Walter Turncoat"/>
                <a:cs typeface="Walter Turncoat"/>
                <a:sym typeface="Walter Turncoat"/>
              </a:rPr>
              <a:t>secret</a:t>
            </a:r>
            <a:r>
              <a:rPr lang="en" sz="2400" u="sng">
                <a:solidFill>
                  <a:schemeClr val="dk1"/>
                </a:solidFill>
                <a:highlight>
                  <a:srgbClr val="FFFFFF"/>
                </a:highlight>
                <a:latin typeface="Walter Turncoat"/>
                <a:ea typeface="Walter Turncoat"/>
                <a:cs typeface="Walter Turncoat"/>
                <a:sym typeface="Walter Turncoat"/>
              </a:rPr>
              <a:t> </a:t>
            </a:r>
            <a:r>
              <a:rPr b="1" lang="en" sz="2400" u="sng">
                <a:solidFill>
                  <a:schemeClr val="dk1"/>
                </a:solidFill>
                <a:highlight>
                  <a:srgbClr val="FFFFFF"/>
                </a:highlight>
                <a:latin typeface="Walter Turncoat"/>
                <a:ea typeface="Walter Turncoat"/>
                <a:cs typeface="Walter Turncoat"/>
                <a:sym typeface="Walter Turncoat"/>
              </a:rPr>
              <a:t>police</a:t>
            </a:r>
            <a:r>
              <a:rPr lang="en" sz="2400">
                <a:solidFill>
                  <a:schemeClr val="dk1"/>
                </a:solidFill>
                <a:highlight>
                  <a:srgbClr val="FFFFFF"/>
                </a:highlight>
                <a:latin typeface="Walter Turncoat"/>
                <a:ea typeface="Walter Turncoat"/>
                <a:cs typeface="Walter Turncoat"/>
                <a:sym typeface="Walter Turncoat"/>
              </a:rPr>
              <a:t> and </a:t>
            </a:r>
            <a:r>
              <a:rPr b="1" lang="en" sz="2400" u="sng">
                <a:solidFill>
                  <a:schemeClr val="dk1"/>
                </a:solidFill>
                <a:highlight>
                  <a:srgbClr val="FFFFFF"/>
                </a:highlight>
                <a:latin typeface="Walter Turncoat"/>
                <a:ea typeface="Walter Turncoat"/>
                <a:cs typeface="Walter Turncoat"/>
                <a:sym typeface="Walter Turncoat"/>
              </a:rPr>
              <a:t>censorship</a:t>
            </a:r>
            <a:r>
              <a:rPr lang="en" sz="2400">
                <a:solidFill>
                  <a:schemeClr val="dk1"/>
                </a:solidFill>
                <a:highlight>
                  <a:srgbClr val="FFFFFF"/>
                </a:highlight>
                <a:latin typeface="Walter Turncoat"/>
                <a:ea typeface="Walter Turncoat"/>
                <a:cs typeface="Walter Turncoat"/>
                <a:sym typeface="Walter Turncoat"/>
              </a:rPr>
              <a:t> to maintain his power.  He increased the military and used it to invade Ethiopia in 1935 &amp; 1937 to increase their territory.</a:t>
            </a: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6" name="Shape 286"/>
        <p:cNvGrpSpPr/>
        <p:nvPr/>
      </p:nvGrpSpPr>
      <p:grpSpPr>
        <a:xfrm>
          <a:off x="0" y="0"/>
          <a:ext cx="0" cy="0"/>
          <a:chOff x="0" y="0"/>
          <a:chExt cx="0" cy="0"/>
        </a:xfrm>
      </p:grpSpPr>
      <p:pic>
        <p:nvPicPr>
          <p:cNvPr id="287" name="Shape 287"/>
          <p:cNvPicPr preferRelativeResize="0"/>
          <p:nvPr/>
        </p:nvPicPr>
        <p:blipFill>
          <a:blip r:embed="rId3">
            <a:alphaModFix/>
          </a:blip>
          <a:stretch>
            <a:fillRect/>
          </a:stretch>
        </p:blipFill>
        <p:spPr>
          <a:xfrm>
            <a:off x="1524000" y="376237"/>
            <a:ext cx="6096000" cy="4391025"/>
          </a:xfrm>
          <a:prstGeom prst="rect">
            <a:avLst/>
          </a:prstGeom>
          <a:noFill/>
          <a:ln>
            <a:noFill/>
          </a:ln>
        </p:spPr>
      </p:pic>
      <p:sp>
        <p:nvSpPr>
          <p:cNvPr id="288" name="Shape 288"/>
          <p:cNvSpPr txBox="1"/>
          <p:nvPr/>
        </p:nvSpPr>
        <p:spPr>
          <a:xfrm>
            <a:off x="2018100" y="2226475"/>
            <a:ext cx="5107800" cy="1416899"/>
          </a:xfrm>
          <a:prstGeom prst="rect">
            <a:avLst/>
          </a:prstGeom>
          <a:noFill/>
          <a:ln>
            <a:noFill/>
          </a:ln>
        </p:spPr>
        <p:txBody>
          <a:bodyPr anchorCtr="0" anchor="t" bIns="91425" lIns="91425" rIns="91425" tIns="91425">
            <a:noAutofit/>
          </a:bodyPr>
          <a:lstStyle/>
          <a:p>
            <a:pPr lvl="0" rtl="0" algn="ctr">
              <a:spcBef>
                <a:spcPts val="0"/>
              </a:spcBef>
              <a:buNone/>
            </a:pPr>
            <a:r>
              <a:rPr lang="en" sz="4800">
                <a:highlight>
                  <a:srgbClr val="FFFFFF"/>
                </a:highlight>
                <a:latin typeface="Walter Turncoat"/>
                <a:ea typeface="Walter Turncoat"/>
                <a:cs typeface="Walter Turncoat"/>
                <a:sym typeface="Walter Turncoat"/>
              </a:rPr>
              <a:t>Germany</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2" name="Shape 292"/>
        <p:cNvGrpSpPr/>
        <p:nvPr/>
      </p:nvGrpSpPr>
      <p:grpSpPr>
        <a:xfrm>
          <a:off x="0" y="0"/>
          <a:ext cx="0" cy="0"/>
          <a:chOff x="0" y="0"/>
          <a:chExt cx="0" cy="0"/>
        </a:xfrm>
      </p:grpSpPr>
      <p:sp>
        <p:nvSpPr>
          <p:cNvPr id="293" name="Shape 293"/>
          <p:cNvSpPr txBox="1"/>
          <p:nvPr>
            <p:ph type="title"/>
          </p:nvPr>
        </p:nvSpPr>
        <p:spPr>
          <a:xfrm>
            <a:off x="166700" y="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What is Nazism?</a:t>
            </a:r>
          </a:p>
        </p:txBody>
      </p:sp>
      <p:sp>
        <p:nvSpPr>
          <p:cNvPr id="294" name="Shape 294"/>
          <p:cNvSpPr txBox="1"/>
          <p:nvPr>
            <p:ph idx="1" type="body"/>
          </p:nvPr>
        </p:nvSpPr>
        <p:spPr>
          <a:xfrm>
            <a:off x="261950" y="908600"/>
            <a:ext cx="3941099" cy="1279499"/>
          </a:xfrm>
          <a:prstGeom prst="rect">
            <a:avLst/>
          </a:prstGeom>
        </p:spPr>
        <p:txBody>
          <a:bodyPr anchorCtr="0" anchor="t" bIns="91425" lIns="91425" rIns="91425" tIns="91425">
            <a:noAutofit/>
          </a:bodyPr>
          <a:lstStyle/>
          <a:p>
            <a:pPr lvl="0" rtl="0" algn="ctr">
              <a:spcBef>
                <a:spcPts val="0"/>
              </a:spcBef>
              <a:buNone/>
            </a:pPr>
            <a:r>
              <a:rPr b="1" lang="en" sz="2400" u="sng">
                <a:solidFill>
                  <a:schemeClr val="dk1"/>
                </a:solidFill>
                <a:highlight>
                  <a:srgbClr val="FFFFFF"/>
                </a:highlight>
                <a:latin typeface="Walter Turncoat"/>
                <a:ea typeface="Walter Turncoat"/>
                <a:cs typeface="Walter Turncoat"/>
                <a:sym typeface="Walter Turncoat"/>
              </a:rPr>
              <a:t>Nazism</a:t>
            </a:r>
            <a:r>
              <a:rPr lang="en" sz="2400">
                <a:solidFill>
                  <a:schemeClr val="dk1"/>
                </a:solidFill>
                <a:highlight>
                  <a:srgbClr val="FFFFFF"/>
                </a:highlight>
                <a:latin typeface="Walter Turncoat"/>
                <a:ea typeface="Walter Turncoat"/>
                <a:cs typeface="Walter Turncoat"/>
                <a:sym typeface="Walter Turncoat"/>
              </a:rPr>
              <a:t>, which was based on Fascism, began in Germany.  All of the political and economic dissatisfaction of the people allowed </a:t>
            </a:r>
            <a:r>
              <a:rPr b="1" lang="en" sz="2400" u="sng">
                <a:solidFill>
                  <a:schemeClr val="dk1"/>
                </a:solidFill>
                <a:highlight>
                  <a:srgbClr val="FFFFFF"/>
                </a:highlight>
                <a:latin typeface="Walter Turncoat"/>
                <a:ea typeface="Walter Turncoat"/>
                <a:cs typeface="Walter Turncoat"/>
                <a:sym typeface="Walter Turncoat"/>
              </a:rPr>
              <a:t>Adolf Hitler</a:t>
            </a:r>
            <a:r>
              <a:rPr lang="en" sz="2400">
                <a:solidFill>
                  <a:schemeClr val="dk1"/>
                </a:solidFill>
                <a:highlight>
                  <a:srgbClr val="FFFFFF"/>
                </a:highlight>
                <a:latin typeface="Walter Turncoat"/>
                <a:ea typeface="Walter Turncoat"/>
                <a:cs typeface="Walter Turncoat"/>
                <a:sym typeface="Walter Turncoat"/>
              </a:rPr>
              <a:t> (who promised to restore the country to its former glory) to take power.</a:t>
            </a: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pic>
        <p:nvPicPr>
          <p:cNvPr id="295" name="Shape 295"/>
          <p:cNvPicPr preferRelativeResize="0"/>
          <p:nvPr/>
        </p:nvPicPr>
        <p:blipFill>
          <a:blip r:embed="rId3">
            <a:alphaModFix/>
          </a:blip>
          <a:stretch>
            <a:fillRect/>
          </a:stretch>
        </p:blipFill>
        <p:spPr>
          <a:xfrm>
            <a:off x="4203049" y="1057274"/>
            <a:ext cx="4711250" cy="3395650"/>
          </a:xfrm>
          <a:prstGeom prst="rect">
            <a:avLst/>
          </a:prstGeom>
          <a:noFill/>
          <a:ln>
            <a:noFill/>
          </a:ln>
        </p:spPr>
      </p:pic>
      <p:sp>
        <p:nvSpPr>
          <p:cNvPr id="296" name="Shape 296"/>
          <p:cNvSpPr/>
          <p:nvPr/>
        </p:nvSpPr>
        <p:spPr>
          <a:xfrm rot="-366438">
            <a:off x="3921223" y="1478332"/>
            <a:ext cx="3334688" cy="2933789"/>
          </a:xfrm>
          <a:prstGeom prst="irregularSeal1">
            <a:avLst/>
          </a:prstGeom>
          <a:solidFill>
            <a:srgbClr val="000000"/>
          </a:solidFill>
          <a:ln cap="flat" cmpd="sng" w="19050">
            <a:solidFill>
              <a:srgbClr val="00FFFF"/>
            </a:solidFill>
            <a:prstDash val="solid"/>
            <a:round/>
            <a:headEnd len="med" w="med" type="none"/>
            <a:tailEnd len="med" w="med" type="none"/>
          </a:ln>
        </p:spPr>
        <p:txBody>
          <a:bodyPr anchorCtr="0" anchor="ctr" bIns="91425" lIns="91425" rIns="91425" tIns="91425">
            <a:noAutofit/>
          </a:bodyPr>
          <a:lstStyle/>
          <a:p>
            <a:pPr lvl="0">
              <a:spcBef>
                <a:spcPts val="0"/>
              </a:spcBef>
              <a:buNone/>
            </a:pPr>
            <a:r>
              <a:rPr b="1" lang="en">
                <a:solidFill>
                  <a:srgbClr val="FFFFFF"/>
                </a:solidFill>
                <a:latin typeface="Englebert"/>
                <a:ea typeface="Englebert"/>
                <a:cs typeface="Englebert"/>
                <a:sym typeface="Englebert"/>
              </a:rPr>
              <a:t>The full name for the Nazi party was: </a:t>
            </a:r>
            <a:r>
              <a:rPr b="1" i="1" lang="en" sz="1800">
                <a:solidFill>
                  <a:srgbClr val="FFFFFF"/>
                </a:solidFill>
                <a:latin typeface="Englebert"/>
                <a:ea typeface="Englebert"/>
                <a:cs typeface="Englebert"/>
                <a:sym typeface="Englebert"/>
                <a:hlinkClick r:id="rId4"/>
              </a:rPr>
              <a:t>N</a:t>
            </a:r>
            <a:r>
              <a:rPr b="1" i="1" lang="en" sz="1600">
                <a:solidFill>
                  <a:srgbClr val="FFFFFF"/>
                </a:solidFill>
                <a:latin typeface="Englebert"/>
                <a:ea typeface="Englebert"/>
                <a:cs typeface="Englebert"/>
                <a:sym typeface="Englebert"/>
                <a:hlinkClick r:id="rId5"/>
              </a:rPr>
              <a:t>ationalsozialistische Deutsche Arbeiterpartei</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0" name="Shape 300"/>
        <p:cNvGrpSpPr/>
        <p:nvPr/>
      </p:nvGrpSpPr>
      <p:grpSpPr>
        <a:xfrm>
          <a:off x="0" y="0"/>
          <a:ext cx="0" cy="0"/>
          <a:chOff x="0" y="0"/>
          <a:chExt cx="0" cy="0"/>
        </a:xfrm>
      </p:grpSpPr>
      <p:pic>
        <p:nvPicPr>
          <p:cNvPr id="301" name="Shape 301"/>
          <p:cNvPicPr preferRelativeResize="0"/>
          <p:nvPr/>
        </p:nvPicPr>
        <p:blipFill>
          <a:blip r:embed="rId3">
            <a:alphaModFix/>
          </a:blip>
          <a:stretch>
            <a:fillRect/>
          </a:stretch>
        </p:blipFill>
        <p:spPr>
          <a:xfrm>
            <a:off x="2673425" y="530024"/>
            <a:ext cx="6399150" cy="4321599"/>
          </a:xfrm>
          <a:prstGeom prst="rect">
            <a:avLst/>
          </a:prstGeom>
          <a:noFill/>
          <a:ln>
            <a:noFill/>
          </a:ln>
        </p:spPr>
      </p:pic>
      <p:sp>
        <p:nvSpPr>
          <p:cNvPr id="302" name="Shape 302"/>
          <p:cNvSpPr txBox="1"/>
          <p:nvPr>
            <p:ph type="title"/>
          </p:nvPr>
        </p:nvSpPr>
        <p:spPr>
          <a:xfrm>
            <a:off x="166700" y="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How did the Nazis rule?</a:t>
            </a:r>
          </a:p>
        </p:txBody>
      </p:sp>
      <p:sp>
        <p:nvSpPr>
          <p:cNvPr id="303" name="Shape 303"/>
          <p:cNvSpPr txBox="1"/>
          <p:nvPr>
            <p:ph idx="1" type="body"/>
          </p:nvPr>
        </p:nvSpPr>
        <p:spPr>
          <a:xfrm>
            <a:off x="166700" y="777625"/>
            <a:ext cx="3941099" cy="1279499"/>
          </a:xfrm>
          <a:prstGeom prst="rect">
            <a:avLst/>
          </a:prstGeom>
        </p:spPr>
        <p:txBody>
          <a:bodyPr anchorCtr="0" anchor="t" bIns="91425" lIns="91425" rIns="91425" tIns="91425">
            <a:noAutofit/>
          </a:bodyPr>
          <a:lstStyle/>
          <a:p>
            <a:pPr lvl="0" rtl="0" algn="ctr">
              <a:spcBef>
                <a:spcPts val="0"/>
              </a:spcBef>
              <a:buNone/>
            </a:pPr>
            <a:r>
              <a:rPr lang="en" sz="2400">
                <a:solidFill>
                  <a:schemeClr val="dk1"/>
                </a:solidFill>
                <a:highlight>
                  <a:srgbClr val="FFFFFF"/>
                </a:highlight>
                <a:latin typeface="Walter Turncoat"/>
                <a:ea typeface="Walter Turncoat"/>
                <a:cs typeface="Walter Turncoat"/>
                <a:sym typeface="Walter Turncoat"/>
              </a:rPr>
              <a:t>Hitler helped form the </a:t>
            </a:r>
            <a:r>
              <a:rPr b="1" lang="en" sz="2400" u="sng">
                <a:solidFill>
                  <a:schemeClr val="dk1"/>
                </a:solidFill>
                <a:highlight>
                  <a:srgbClr val="FFFFFF"/>
                </a:highlight>
                <a:latin typeface="Walter Turncoat"/>
                <a:ea typeface="Walter Turncoat"/>
                <a:cs typeface="Walter Turncoat"/>
                <a:sym typeface="Walter Turncoat"/>
              </a:rPr>
              <a:t>National Social German Workers</a:t>
            </a:r>
            <a:r>
              <a:rPr lang="en" sz="2400">
                <a:solidFill>
                  <a:schemeClr val="dk1"/>
                </a:solidFill>
                <a:highlight>
                  <a:srgbClr val="FFFFFF"/>
                </a:highlight>
                <a:latin typeface="Walter Turncoat"/>
                <a:ea typeface="Walter Turncoat"/>
                <a:cs typeface="Walter Turncoat"/>
                <a:sym typeface="Walter Turncoat"/>
              </a:rPr>
              <a:t> or the Nazi Party and like the Italian Fascists, they used mass rallies, special salutes, and special troops called the </a:t>
            </a:r>
            <a:r>
              <a:rPr b="1" lang="en" sz="2400" u="sng">
                <a:solidFill>
                  <a:schemeClr val="dk1"/>
                </a:solidFill>
                <a:highlight>
                  <a:srgbClr val="FFFFFF"/>
                </a:highlight>
                <a:latin typeface="Walter Turncoat"/>
                <a:ea typeface="Walter Turncoat"/>
                <a:cs typeface="Walter Turncoat"/>
                <a:sym typeface="Walter Turncoat"/>
              </a:rPr>
              <a:t>Brown Shirts</a:t>
            </a:r>
            <a:r>
              <a:rPr lang="en" sz="2400">
                <a:solidFill>
                  <a:schemeClr val="dk1"/>
                </a:solidFill>
                <a:highlight>
                  <a:srgbClr val="FFFFFF"/>
                </a:highlight>
                <a:latin typeface="Walter Turncoat"/>
                <a:ea typeface="Walter Turncoat"/>
                <a:cs typeface="Walter Turncoat"/>
                <a:sym typeface="Walter Turncoat"/>
              </a:rPr>
              <a:t>.  Their special symbol was the </a:t>
            </a:r>
            <a:r>
              <a:rPr b="1" lang="en" sz="2400" u="sng">
                <a:solidFill>
                  <a:schemeClr val="dk1"/>
                </a:solidFill>
                <a:highlight>
                  <a:srgbClr val="FFFFFF"/>
                </a:highlight>
                <a:latin typeface="Walter Turncoat"/>
                <a:ea typeface="Walter Turncoat"/>
                <a:cs typeface="Walter Turncoat"/>
                <a:sym typeface="Walter Turncoat"/>
              </a:rPr>
              <a:t>swastika</a:t>
            </a:r>
            <a:r>
              <a:rPr lang="en" sz="2400">
                <a:solidFill>
                  <a:schemeClr val="dk1"/>
                </a:solidFill>
                <a:highlight>
                  <a:srgbClr val="FFFFFF"/>
                </a:highlight>
                <a:latin typeface="Walter Turncoat"/>
                <a:ea typeface="Walter Turncoat"/>
                <a:cs typeface="Walter Turncoat"/>
                <a:sym typeface="Walter Turncoat"/>
              </a:rPr>
              <a:t>.</a:t>
            </a:r>
          </a:p>
          <a:p>
            <a:pPr lvl="0" rtl="0" algn="ctr">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sp>
        <p:nvSpPr>
          <p:cNvPr id="304" name="Shape 304"/>
          <p:cNvSpPr/>
          <p:nvPr/>
        </p:nvSpPr>
        <p:spPr>
          <a:xfrm rot="-366476">
            <a:off x="6121741" y="3619497"/>
            <a:ext cx="3262788" cy="1776589"/>
          </a:xfrm>
          <a:prstGeom prst="irregularSeal1">
            <a:avLst/>
          </a:prstGeom>
          <a:solidFill>
            <a:srgbClr val="000000"/>
          </a:solidFill>
          <a:ln cap="flat" cmpd="sng" w="19050">
            <a:solidFill>
              <a:srgbClr val="00FFFF"/>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b="1" lang="en" sz="1100">
                <a:solidFill>
                  <a:srgbClr val="FFFFFF"/>
                </a:solidFill>
                <a:latin typeface="Englebert"/>
                <a:ea typeface="Englebert"/>
                <a:cs typeface="Englebert"/>
                <a:sym typeface="Englebert"/>
              </a:rPr>
              <a:t>More info on the Swastika: </a:t>
            </a:r>
            <a:r>
              <a:rPr b="1" lang="en" sz="1100" u="sng">
                <a:solidFill>
                  <a:schemeClr val="hlink"/>
                </a:solidFill>
                <a:latin typeface="Englebert"/>
                <a:ea typeface="Englebert"/>
                <a:cs typeface="Englebert"/>
                <a:sym typeface="Englebert"/>
                <a:hlinkClick r:id="rId4"/>
              </a:rPr>
              <a:t>http://www.ushmm.org/wlc/en/article.php?ModuleId=10007453</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8" name="Shape 308"/>
        <p:cNvGrpSpPr/>
        <p:nvPr/>
      </p:nvGrpSpPr>
      <p:grpSpPr>
        <a:xfrm>
          <a:off x="0" y="0"/>
          <a:ext cx="0" cy="0"/>
          <a:chOff x="0" y="0"/>
          <a:chExt cx="0" cy="0"/>
        </a:xfrm>
      </p:grpSpPr>
      <p:sp>
        <p:nvSpPr>
          <p:cNvPr id="309" name="Shape 309"/>
          <p:cNvSpPr txBox="1"/>
          <p:nvPr>
            <p:ph type="title"/>
          </p:nvPr>
        </p:nvSpPr>
        <p:spPr>
          <a:xfrm>
            <a:off x="47550" y="-119050"/>
            <a:ext cx="9048899" cy="857400"/>
          </a:xfrm>
          <a:prstGeom prst="rect">
            <a:avLst/>
          </a:prstGeom>
        </p:spPr>
        <p:txBody>
          <a:bodyPr anchorCtr="0" anchor="b" bIns="91425" lIns="91425" rIns="91425" tIns="91425">
            <a:noAutofit/>
          </a:bodyPr>
          <a:lstStyle/>
          <a:p>
            <a:pPr lvl="0" rtl="0">
              <a:spcBef>
                <a:spcPts val="0"/>
              </a:spcBef>
              <a:buNone/>
            </a:pPr>
            <a:r>
              <a:rPr lang="en" sz="2200">
                <a:solidFill>
                  <a:srgbClr val="00FFFF"/>
                </a:solidFill>
                <a:latin typeface="Monoton"/>
                <a:ea typeface="Monoton"/>
                <a:cs typeface="Monoton"/>
                <a:sym typeface="Monoton"/>
              </a:rPr>
              <a:t>What happened when Hitler tried to gain power?</a:t>
            </a:r>
          </a:p>
        </p:txBody>
      </p:sp>
      <p:sp>
        <p:nvSpPr>
          <p:cNvPr id="310" name="Shape 310"/>
          <p:cNvSpPr txBox="1"/>
          <p:nvPr>
            <p:ph idx="1" type="body"/>
          </p:nvPr>
        </p:nvSpPr>
        <p:spPr>
          <a:xfrm>
            <a:off x="4202900" y="928850"/>
            <a:ext cx="4655400" cy="1279499"/>
          </a:xfrm>
          <a:prstGeom prst="rect">
            <a:avLst/>
          </a:prstGeom>
        </p:spPr>
        <p:txBody>
          <a:bodyPr anchorCtr="0" anchor="t" bIns="91425" lIns="91425" rIns="91425" tIns="91425">
            <a:noAutofit/>
          </a:bodyPr>
          <a:lstStyle/>
          <a:p>
            <a:pPr lvl="0" rtl="0" algn="ctr">
              <a:spcBef>
                <a:spcPts val="0"/>
              </a:spcBef>
              <a:buNone/>
            </a:pPr>
            <a:r>
              <a:rPr lang="en" sz="2400">
                <a:solidFill>
                  <a:schemeClr val="dk1"/>
                </a:solidFill>
                <a:highlight>
                  <a:srgbClr val="FFFFFF"/>
                </a:highlight>
                <a:latin typeface="Walter Turncoat"/>
                <a:ea typeface="Walter Turncoat"/>
                <a:cs typeface="Walter Turncoat"/>
                <a:sym typeface="Walter Turncoat"/>
              </a:rPr>
              <a:t>In 1923, Hitler and the Nazis attempted to overthrow the </a:t>
            </a:r>
            <a:r>
              <a:rPr b="1" lang="en" sz="2400" u="sng">
                <a:solidFill>
                  <a:schemeClr val="dk1"/>
                </a:solidFill>
                <a:highlight>
                  <a:srgbClr val="FFFFFF"/>
                </a:highlight>
                <a:latin typeface="Walter Turncoat"/>
                <a:ea typeface="Walter Turncoat"/>
                <a:cs typeface="Walter Turncoat"/>
                <a:sym typeface="Walter Turncoat"/>
              </a:rPr>
              <a:t>Weimer Republic</a:t>
            </a:r>
            <a:r>
              <a:rPr lang="en" sz="2400" u="sng">
                <a:solidFill>
                  <a:schemeClr val="dk1"/>
                </a:solidFill>
                <a:highlight>
                  <a:srgbClr val="FFFFFF"/>
                </a:highlight>
                <a:latin typeface="Walter Turncoat"/>
                <a:ea typeface="Walter Turncoat"/>
                <a:cs typeface="Walter Turncoat"/>
                <a:sym typeface="Walter Turncoat"/>
              </a:rPr>
              <a:t> </a:t>
            </a:r>
            <a:r>
              <a:rPr lang="en" sz="2400">
                <a:solidFill>
                  <a:schemeClr val="dk1"/>
                </a:solidFill>
                <a:highlight>
                  <a:srgbClr val="FFFFFF"/>
                </a:highlight>
                <a:latin typeface="Walter Turncoat"/>
                <a:ea typeface="Walter Turncoat"/>
                <a:cs typeface="Walter Turncoat"/>
                <a:sym typeface="Walter Turncoat"/>
              </a:rPr>
              <a:t>(the democratic government set up after WWI) but failed.  He was jailed and wrote </a:t>
            </a:r>
            <a:r>
              <a:rPr b="1" lang="en" sz="2400" u="sng">
                <a:solidFill>
                  <a:schemeClr val="dk1"/>
                </a:solidFill>
                <a:highlight>
                  <a:srgbClr val="FFFFFF"/>
                </a:highlight>
                <a:latin typeface="Walter Turncoat"/>
                <a:ea typeface="Walter Turncoat"/>
                <a:cs typeface="Walter Turncoat"/>
                <a:sym typeface="Walter Turncoat"/>
              </a:rPr>
              <a:t>Mein Kampf</a:t>
            </a:r>
            <a:r>
              <a:rPr lang="en" sz="2400" u="sng">
                <a:solidFill>
                  <a:schemeClr val="dk1"/>
                </a:solidFill>
                <a:highlight>
                  <a:srgbClr val="FFFFFF"/>
                </a:highlight>
                <a:latin typeface="Walter Turncoat"/>
                <a:ea typeface="Walter Turncoat"/>
                <a:cs typeface="Walter Turncoat"/>
                <a:sym typeface="Walter Turncoat"/>
              </a:rPr>
              <a:t> </a:t>
            </a:r>
            <a:r>
              <a:rPr lang="en" sz="2400">
                <a:solidFill>
                  <a:schemeClr val="dk1"/>
                </a:solidFill>
                <a:highlight>
                  <a:srgbClr val="FFFFFF"/>
                </a:highlight>
                <a:latin typeface="Walter Turncoat"/>
                <a:ea typeface="Walter Turncoat"/>
                <a:cs typeface="Walter Turncoat"/>
                <a:sym typeface="Walter Turncoat"/>
              </a:rPr>
              <a:t>(My Life), which outlined his goals for Germany.</a:t>
            </a: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pic>
        <p:nvPicPr>
          <p:cNvPr id="311" name="Shape 311"/>
          <p:cNvPicPr preferRelativeResize="0"/>
          <p:nvPr/>
        </p:nvPicPr>
        <p:blipFill>
          <a:blip r:embed="rId3">
            <a:alphaModFix/>
          </a:blip>
          <a:stretch>
            <a:fillRect/>
          </a:stretch>
        </p:blipFill>
        <p:spPr>
          <a:xfrm>
            <a:off x="247662" y="485762"/>
            <a:ext cx="3552825" cy="4657725"/>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5" name="Shape 315"/>
        <p:cNvGrpSpPr/>
        <p:nvPr/>
      </p:nvGrpSpPr>
      <p:grpSpPr>
        <a:xfrm>
          <a:off x="0" y="0"/>
          <a:ext cx="0" cy="0"/>
          <a:chOff x="0" y="0"/>
          <a:chExt cx="0" cy="0"/>
        </a:xfrm>
      </p:grpSpPr>
      <p:sp>
        <p:nvSpPr>
          <p:cNvPr id="316" name="Shape 316"/>
          <p:cNvSpPr txBox="1"/>
          <p:nvPr>
            <p:ph type="title"/>
          </p:nvPr>
        </p:nvSpPr>
        <p:spPr>
          <a:xfrm>
            <a:off x="47550" y="-119050"/>
            <a:ext cx="9048899" cy="857400"/>
          </a:xfrm>
          <a:prstGeom prst="rect">
            <a:avLst/>
          </a:prstGeom>
        </p:spPr>
        <p:txBody>
          <a:bodyPr anchorCtr="0" anchor="b" bIns="91425" lIns="91425" rIns="91425" tIns="91425">
            <a:noAutofit/>
          </a:bodyPr>
          <a:lstStyle/>
          <a:p>
            <a:pPr lvl="0" rtl="0">
              <a:spcBef>
                <a:spcPts val="0"/>
              </a:spcBef>
              <a:buNone/>
            </a:pPr>
            <a:r>
              <a:rPr lang="en" sz="2200">
                <a:solidFill>
                  <a:srgbClr val="00FFFF"/>
                </a:solidFill>
                <a:latin typeface="Monoton"/>
                <a:ea typeface="Monoton"/>
                <a:cs typeface="Monoton"/>
                <a:sym typeface="Monoton"/>
              </a:rPr>
              <a:t>What was Hitler’s philosophy?</a:t>
            </a:r>
          </a:p>
        </p:txBody>
      </p:sp>
      <p:pic>
        <p:nvPicPr>
          <p:cNvPr id="317" name="Shape 317"/>
          <p:cNvPicPr preferRelativeResize="0"/>
          <p:nvPr/>
        </p:nvPicPr>
        <p:blipFill>
          <a:blip r:embed="rId3">
            <a:alphaModFix/>
          </a:blip>
          <a:stretch>
            <a:fillRect/>
          </a:stretch>
        </p:blipFill>
        <p:spPr>
          <a:xfrm>
            <a:off x="2475469" y="738350"/>
            <a:ext cx="2036999" cy="2817024"/>
          </a:xfrm>
          <a:prstGeom prst="rect">
            <a:avLst/>
          </a:prstGeom>
          <a:noFill/>
          <a:ln>
            <a:noFill/>
          </a:ln>
        </p:spPr>
      </p:pic>
      <p:pic>
        <p:nvPicPr>
          <p:cNvPr id="318" name="Shape 318"/>
          <p:cNvPicPr preferRelativeResize="0"/>
          <p:nvPr/>
        </p:nvPicPr>
        <p:blipFill>
          <a:blip r:embed="rId4">
            <a:alphaModFix/>
          </a:blip>
          <a:stretch>
            <a:fillRect/>
          </a:stretch>
        </p:blipFill>
        <p:spPr>
          <a:xfrm>
            <a:off x="1682400" y="2216948"/>
            <a:ext cx="1996450" cy="2817025"/>
          </a:xfrm>
          <a:prstGeom prst="rect">
            <a:avLst/>
          </a:prstGeom>
          <a:noFill/>
          <a:ln>
            <a:noFill/>
          </a:ln>
        </p:spPr>
      </p:pic>
      <p:pic>
        <p:nvPicPr>
          <p:cNvPr id="319" name="Shape 319"/>
          <p:cNvPicPr preferRelativeResize="0"/>
          <p:nvPr/>
        </p:nvPicPr>
        <p:blipFill>
          <a:blip r:embed="rId5">
            <a:alphaModFix/>
          </a:blip>
          <a:stretch>
            <a:fillRect/>
          </a:stretch>
        </p:blipFill>
        <p:spPr>
          <a:xfrm>
            <a:off x="142800" y="914400"/>
            <a:ext cx="2171700" cy="3124200"/>
          </a:xfrm>
          <a:prstGeom prst="rect">
            <a:avLst/>
          </a:prstGeom>
          <a:noFill/>
          <a:ln>
            <a:noFill/>
          </a:ln>
        </p:spPr>
      </p:pic>
      <p:sp>
        <p:nvSpPr>
          <p:cNvPr id="320" name="Shape 320"/>
          <p:cNvSpPr txBox="1"/>
          <p:nvPr>
            <p:ph idx="1" type="body"/>
          </p:nvPr>
        </p:nvSpPr>
        <p:spPr>
          <a:xfrm>
            <a:off x="4095750" y="738350"/>
            <a:ext cx="4774500" cy="1279499"/>
          </a:xfrm>
          <a:prstGeom prst="rect">
            <a:avLst/>
          </a:prstGeom>
        </p:spPr>
        <p:txBody>
          <a:bodyPr anchorCtr="0" anchor="t" bIns="91425" lIns="91425" rIns="91425" tIns="91425">
            <a:noAutofit/>
          </a:bodyPr>
          <a:lstStyle/>
          <a:p>
            <a:pPr lvl="0" rtl="0" algn="ctr">
              <a:spcBef>
                <a:spcPts val="0"/>
              </a:spcBef>
              <a:buNone/>
            </a:pPr>
            <a:r>
              <a:rPr lang="en" sz="2400">
                <a:solidFill>
                  <a:schemeClr val="dk1"/>
                </a:solidFill>
                <a:highlight>
                  <a:srgbClr val="FFFFFF"/>
                </a:highlight>
                <a:latin typeface="Walter Turncoat"/>
                <a:ea typeface="Walter Turncoat"/>
                <a:cs typeface="Walter Turncoat"/>
                <a:sym typeface="Walter Turncoat"/>
              </a:rPr>
              <a:t>Hitler claimed that the Germans, who he called “</a:t>
            </a:r>
            <a:r>
              <a:rPr b="1" lang="en" sz="2400" u="sng">
                <a:solidFill>
                  <a:schemeClr val="dk1"/>
                </a:solidFill>
                <a:highlight>
                  <a:srgbClr val="FFFFFF"/>
                </a:highlight>
                <a:latin typeface="Walter Turncoat"/>
                <a:ea typeface="Walter Turncoat"/>
                <a:cs typeface="Walter Turncoat"/>
                <a:sym typeface="Walter Turncoat"/>
              </a:rPr>
              <a:t>Aryans</a:t>
            </a:r>
            <a:r>
              <a:rPr lang="en" sz="2400">
                <a:solidFill>
                  <a:schemeClr val="dk1"/>
                </a:solidFill>
                <a:highlight>
                  <a:srgbClr val="FFFFFF"/>
                </a:highlight>
                <a:latin typeface="Walter Turncoat"/>
                <a:ea typeface="Walter Turncoat"/>
                <a:cs typeface="Walter Turncoat"/>
                <a:sym typeface="Walter Turncoat"/>
              </a:rPr>
              <a:t>” were the “master race” and blamed others (mostly minority groups and other countries) for Germany’s problems.  Mein Kampf includes his hatred for the Jews, his desire to regain German territory and unite all German-speaking people. </a:t>
            </a: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sp>
        <p:nvSpPr>
          <p:cNvPr id="103" name="Shape 103"/>
          <p:cNvSpPr txBox="1"/>
          <p:nvPr>
            <p:ph type="title"/>
          </p:nvPr>
        </p:nvSpPr>
        <p:spPr>
          <a:xfrm>
            <a:off x="214325" y="205975"/>
            <a:ext cx="8472599" cy="857400"/>
          </a:xfrm>
          <a:prstGeom prst="rect">
            <a:avLst/>
          </a:prstGeom>
        </p:spPr>
        <p:txBody>
          <a:bodyPr anchorCtr="0" anchor="b" bIns="91425" lIns="91425" rIns="91425" tIns="91425">
            <a:noAutofit/>
          </a:bodyPr>
          <a:lstStyle/>
          <a:p>
            <a:pPr lvl="0" rtl="0">
              <a:spcBef>
                <a:spcPts val="0"/>
              </a:spcBef>
              <a:buNone/>
            </a:pPr>
            <a:r>
              <a:rPr lang="en" sz="3200">
                <a:solidFill>
                  <a:srgbClr val="00FFFF"/>
                </a:solidFill>
                <a:latin typeface="Monoton"/>
                <a:ea typeface="Monoton"/>
                <a:cs typeface="Monoton"/>
                <a:sym typeface="Monoton"/>
              </a:rPr>
              <a:t>What led to Totalitarian Govts?</a:t>
            </a:r>
          </a:p>
        </p:txBody>
      </p:sp>
      <p:sp>
        <p:nvSpPr>
          <p:cNvPr id="104" name="Shape 104"/>
          <p:cNvSpPr txBox="1"/>
          <p:nvPr>
            <p:ph idx="1" type="body"/>
          </p:nvPr>
        </p:nvSpPr>
        <p:spPr>
          <a:xfrm>
            <a:off x="457200" y="1200150"/>
            <a:ext cx="4102799" cy="3725699"/>
          </a:xfrm>
          <a:prstGeom prst="rect">
            <a:avLst/>
          </a:prstGeom>
        </p:spPr>
        <p:txBody>
          <a:bodyPr anchorCtr="0" anchor="t" bIns="91425" lIns="91425" rIns="91425" tIns="91425">
            <a:noAutofit/>
          </a:bodyPr>
          <a:lstStyle/>
          <a:p>
            <a:pPr lvl="0" rtl="0">
              <a:spcBef>
                <a:spcPts val="0"/>
              </a:spcBef>
              <a:buNone/>
            </a:pPr>
            <a:r>
              <a:rPr lang="en" sz="2400">
                <a:solidFill>
                  <a:schemeClr val="dk1"/>
                </a:solidFill>
                <a:highlight>
                  <a:srgbClr val="FFFFFF"/>
                </a:highlight>
                <a:latin typeface="Walter Turncoat"/>
                <a:ea typeface="Walter Turncoat"/>
                <a:cs typeface="Walter Turncoat"/>
                <a:sym typeface="Walter Turncoat"/>
              </a:rPr>
              <a:t>Problems in Germany, Italy, Japan, and the Soviet Union after World War I led to the establishment of </a:t>
            </a:r>
            <a:r>
              <a:rPr b="1" lang="en" sz="2400" u="sng">
                <a:solidFill>
                  <a:schemeClr val="dk1"/>
                </a:solidFill>
                <a:highlight>
                  <a:srgbClr val="FFFFFF"/>
                </a:highlight>
                <a:latin typeface="Walter Turncoat"/>
                <a:ea typeface="Walter Turncoat"/>
                <a:cs typeface="Walter Turncoat"/>
                <a:sym typeface="Walter Turncoat"/>
              </a:rPr>
              <a:t>totalitarian governments</a:t>
            </a:r>
            <a:r>
              <a:rPr lang="en" sz="2400">
                <a:solidFill>
                  <a:schemeClr val="dk1"/>
                </a:solidFill>
                <a:highlight>
                  <a:srgbClr val="FFFFFF"/>
                </a:highlight>
                <a:latin typeface="Walter Turncoat"/>
                <a:ea typeface="Walter Turncoat"/>
                <a:cs typeface="Walter Turncoat"/>
                <a:sym typeface="Walter Turncoat"/>
              </a:rPr>
              <a:t> (government that has absolute power over citizens).</a:t>
            </a:r>
          </a:p>
          <a:p>
            <a:pPr lvl="0" rtl="0">
              <a:spcBef>
                <a:spcPts val="0"/>
              </a:spcBef>
              <a:buNone/>
            </a:pPr>
            <a:r>
              <a:t/>
            </a:r>
            <a:endParaRPr sz="2400">
              <a:latin typeface="Walter Turncoat"/>
              <a:ea typeface="Walter Turncoat"/>
              <a:cs typeface="Walter Turncoat"/>
              <a:sym typeface="Walter Turncoat"/>
            </a:endParaRPr>
          </a:p>
          <a:p>
            <a:pPr lvl="0" rtl="0">
              <a:spcBef>
                <a:spcPts val="0"/>
              </a:spcBef>
              <a:buNone/>
            </a:pPr>
            <a:r>
              <a:t/>
            </a:r>
            <a:endParaRPr sz="2400"/>
          </a:p>
        </p:txBody>
      </p:sp>
      <p:pic>
        <p:nvPicPr>
          <p:cNvPr id="105" name="Shape 105"/>
          <p:cNvPicPr preferRelativeResize="0"/>
          <p:nvPr/>
        </p:nvPicPr>
        <p:blipFill>
          <a:blip r:embed="rId3">
            <a:alphaModFix/>
          </a:blip>
          <a:stretch>
            <a:fillRect/>
          </a:stretch>
        </p:blipFill>
        <p:spPr>
          <a:xfrm>
            <a:off x="4224300" y="900178"/>
            <a:ext cx="3050374" cy="2354875"/>
          </a:xfrm>
          <a:prstGeom prst="rect">
            <a:avLst/>
          </a:prstGeom>
          <a:noFill/>
          <a:ln>
            <a:noFill/>
          </a:ln>
        </p:spPr>
      </p:pic>
      <p:pic>
        <p:nvPicPr>
          <p:cNvPr id="106" name="Shape 106"/>
          <p:cNvPicPr preferRelativeResize="0"/>
          <p:nvPr/>
        </p:nvPicPr>
        <p:blipFill>
          <a:blip r:embed="rId4">
            <a:alphaModFix/>
          </a:blip>
          <a:stretch>
            <a:fillRect/>
          </a:stretch>
        </p:blipFill>
        <p:spPr>
          <a:xfrm>
            <a:off x="4224302" y="1675137"/>
            <a:ext cx="2827950" cy="3468350"/>
          </a:xfrm>
          <a:prstGeom prst="rect">
            <a:avLst/>
          </a:prstGeom>
          <a:noFill/>
          <a:ln>
            <a:noFill/>
          </a:ln>
        </p:spPr>
      </p:pic>
      <p:pic>
        <p:nvPicPr>
          <p:cNvPr id="107" name="Shape 107"/>
          <p:cNvPicPr preferRelativeResize="0"/>
          <p:nvPr/>
        </p:nvPicPr>
        <p:blipFill rotWithShape="1">
          <a:blip r:embed="rId5">
            <a:alphaModFix/>
          </a:blip>
          <a:srcRect b="6794" l="0" r="0" t="0"/>
          <a:stretch/>
        </p:blipFill>
        <p:spPr>
          <a:xfrm>
            <a:off x="7560500" y="947737"/>
            <a:ext cx="1976425" cy="2259750"/>
          </a:xfrm>
          <a:prstGeom prst="rect">
            <a:avLst/>
          </a:prstGeom>
          <a:noFill/>
          <a:ln>
            <a:noFill/>
          </a:ln>
        </p:spPr>
      </p:pic>
      <p:pic>
        <p:nvPicPr>
          <p:cNvPr id="108" name="Shape 108"/>
          <p:cNvPicPr preferRelativeResize="0"/>
          <p:nvPr/>
        </p:nvPicPr>
        <p:blipFill rotWithShape="1">
          <a:blip r:embed="rId6">
            <a:alphaModFix/>
          </a:blip>
          <a:srcRect b="0" l="22057" r="0" t="1854"/>
          <a:stretch/>
        </p:blipFill>
        <p:spPr>
          <a:xfrm>
            <a:off x="6619875" y="1675124"/>
            <a:ext cx="2524125" cy="3468375"/>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pic>
        <p:nvPicPr>
          <p:cNvPr id="325" name="Shape 325"/>
          <p:cNvPicPr preferRelativeResize="0"/>
          <p:nvPr/>
        </p:nvPicPr>
        <p:blipFill>
          <a:blip r:embed="rId3">
            <a:alphaModFix/>
          </a:blip>
          <a:stretch>
            <a:fillRect/>
          </a:stretch>
        </p:blipFill>
        <p:spPr>
          <a:xfrm>
            <a:off x="5286362" y="0"/>
            <a:ext cx="3857625" cy="5143500"/>
          </a:xfrm>
          <a:prstGeom prst="rect">
            <a:avLst/>
          </a:prstGeom>
          <a:noFill/>
          <a:ln>
            <a:noFill/>
          </a:ln>
        </p:spPr>
      </p:pic>
      <p:sp>
        <p:nvSpPr>
          <p:cNvPr id="326" name="Shape 326"/>
          <p:cNvSpPr txBox="1"/>
          <p:nvPr>
            <p:ph type="title"/>
          </p:nvPr>
        </p:nvSpPr>
        <p:spPr>
          <a:xfrm>
            <a:off x="47550" y="-119050"/>
            <a:ext cx="9048899" cy="857400"/>
          </a:xfrm>
          <a:prstGeom prst="rect">
            <a:avLst/>
          </a:prstGeom>
        </p:spPr>
        <p:txBody>
          <a:bodyPr anchorCtr="0" anchor="b" bIns="91425" lIns="91425" rIns="91425" tIns="91425">
            <a:noAutofit/>
          </a:bodyPr>
          <a:lstStyle/>
          <a:p>
            <a:pPr lvl="0" rtl="0">
              <a:spcBef>
                <a:spcPts val="0"/>
              </a:spcBef>
              <a:buNone/>
            </a:pPr>
            <a:r>
              <a:rPr lang="en" sz="2200">
                <a:solidFill>
                  <a:srgbClr val="00FFFF"/>
                </a:solidFill>
                <a:latin typeface="Monoton"/>
                <a:ea typeface="Monoton"/>
                <a:cs typeface="Monoton"/>
                <a:sym typeface="Monoton"/>
              </a:rPr>
              <a:t>How did Hitler Gain power?</a:t>
            </a:r>
          </a:p>
        </p:txBody>
      </p:sp>
      <p:sp>
        <p:nvSpPr>
          <p:cNvPr id="327" name="Shape 327"/>
          <p:cNvSpPr txBox="1"/>
          <p:nvPr>
            <p:ph idx="1" type="body"/>
          </p:nvPr>
        </p:nvSpPr>
        <p:spPr>
          <a:xfrm>
            <a:off x="130975" y="607375"/>
            <a:ext cx="6726900" cy="1279499"/>
          </a:xfrm>
          <a:prstGeom prst="rect">
            <a:avLst/>
          </a:prstGeom>
        </p:spPr>
        <p:txBody>
          <a:bodyPr anchorCtr="0" anchor="t" bIns="91425" lIns="91425" rIns="91425" tIns="91425">
            <a:noAutofit/>
          </a:bodyPr>
          <a:lstStyle/>
          <a:p>
            <a:pPr lvl="0" rtl="0">
              <a:spcBef>
                <a:spcPts val="0"/>
              </a:spcBef>
              <a:buNone/>
            </a:pPr>
            <a:r>
              <a:rPr lang="en" sz="2400">
                <a:solidFill>
                  <a:schemeClr val="dk1"/>
                </a:solidFill>
                <a:highlight>
                  <a:srgbClr val="FFFFFF"/>
                </a:highlight>
                <a:latin typeface="Walter Turncoat"/>
                <a:ea typeface="Walter Turncoat"/>
                <a:cs typeface="Walter Turncoat"/>
                <a:sym typeface="Walter Turncoat"/>
              </a:rPr>
              <a:t>As the Depression grew worse in Germany, the Nazi Party became the largest political party.  </a:t>
            </a:r>
            <a:r>
              <a:rPr b="1" lang="en" sz="2400" u="sng">
                <a:solidFill>
                  <a:schemeClr val="dk1"/>
                </a:solidFill>
                <a:highlight>
                  <a:srgbClr val="FFFFFF"/>
                </a:highlight>
                <a:latin typeface="Walter Turncoat"/>
                <a:ea typeface="Walter Turncoat"/>
                <a:cs typeface="Walter Turncoat"/>
                <a:sym typeface="Walter Turncoat"/>
              </a:rPr>
              <a:t>President Paul von Hindenburg</a:t>
            </a:r>
            <a:r>
              <a:rPr lang="en" sz="2400">
                <a:solidFill>
                  <a:schemeClr val="dk1"/>
                </a:solidFill>
                <a:highlight>
                  <a:srgbClr val="FFFFFF"/>
                </a:highlight>
                <a:latin typeface="Walter Turncoat"/>
                <a:ea typeface="Walter Turncoat"/>
                <a:cs typeface="Walter Turncoat"/>
                <a:sym typeface="Walter Turncoat"/>
              </a:rPr>
              <a:t> appointed Hitler chancellor.  He then gained control of the new government and created a totalitarian state by establishing a secret police called the </a:t>
            </a:r>
            <a:r>
              <a:rPr b="1" lang="en" sz="2400" u="sng">
                <a:solidFill>
                  <a:schemeClr val="dk1"/>
                </a:solidFill>
                <a:highlight>
                  <a:srgbClr val="FFFFFF"/>
                </a:highlight>
                <a:latin typeface="Walter Turncoat"/>
                <a:ea typeface="Walter Turncoat"/>
                <a:cs typeface="Walter Turncoat"/>
                <a:sym typeface="Walter Turncoat"/>
              </a:rPr>
              <a:t>Gestapo</a:t>
            </a:r>
            <a:r>
              <a:rPr lang="en" sz="2400">
                <a:solidFill>
                  <a:schemeClr val="dk1"/>
                </a:solidFill>
                <a:highlight>
                  <a:srgbClr val="FFFFFF"/>
                </a:highlight>
                <a:latin typeface="Walter Turncoat"/>
                <a:ea typeface="Walter Turncoat"/>
                <a:cs typeface="Walter Turncoat"/>
                <a:sym typeface="Walter Turncoat"/>
              </a:rPr>
              <a:t>, outlawing other parties, imprisoning political opponents, using censorship and propaganda, banning unions and controlling the economy.</a:t>
            </a: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1" name="Shape 331"/>
        <p:cNvGrpSpPr/>
        <p:nvPr/>
      </p:nvGrpSpPr>
      <p:grpSpPr>
        <a:xfrm>
          <a:off x="0" y="0"/>
          <a:ext cx="0" cy="0"/>
          <a:chOff x="0" y="0"/>
          <a:chExt cx="0" cy="0"/>
        </a:xfrm>
      </p:grpSpPr>
      <p:sp>
        <p:nvSpPr>
          <p:cNvPr id="332" name="Shape 332"/>
          <p:cNvSpPr txBox="1"/>
          <p:nvPr>
            <p:ph type="title"/>
          </p:nvPr>
        </p:nvSpPr>
        <p:spPr>
          <a:xfrm>
            <a:off x="47550" y="-119050"/>
            <a:ext cx="9048899" cy="857400"/>
          </a:xfrm>
          <a:prstGeom prst="rect">
            <a:avLst/>
          </a:prstGeom>
        </p:spPr>
        <p:txBody>
          <a:bodyPr anchorCtr="0" anchor="b" bIns="91425" lIns="91425" rIns="91425" tIns="91425">
            <a:noAutofit/>
          </a:bodyPr>
          <a:lstStyle/>
          <a:p>
            <a:pPr lvl="0" rtl="0">
              <a:spcBef>
                <a:spcPts val="0"/>
              </a:spcBef>
              <a:buNone/>
            </a:pPr>
            <a:r>
              <a:rPr lang="en" sz="2200">
                <a:solidFill>
                  <a:srgbClr val="00FFFF"/>
                </a:solidFill>
                <a:latin typeface="Monoton"/>
                <a:ea typeface="Monoton"/>
                <a:cs typeface="Monoton"/>
                <a:sym typeface="Monoton"/>
              </a:rPr>
              <a:t>How did Hitler break the Treaty of Versailles?</a:t>
            </a:r>
          </a:p>
        </p:txBody>
      </p:sp>
      <p:sp>
        <p:nvSpPr>
          <p:cNvPr id="333" name="Shape 333"/>
          <p:cNvSpPr txBox="1"/>
          <p:nvPr>
            <p:ph idx="1" type="body"/>
          </p:nvPr>
        </p:nvSpPr>
        <p:spPr>
          <a:xfrm>
            <a:off x="119050" y="928850"/>
            <a:ext cx="5048100" cy="1279499"/>
          </a:xfrm>
          <a:prstGeom prst="rect">
            <a:avLst/>
          </a:prstGeom>
        </p:spPr>
        <p:txBody>
          <a:bodyPr anchorCtr="0" anchor="t" bIns="91425" lIns="91425" rIns="91425" tIns="91425">
            <a:noAutofit/>
          </a:bodyPr>
          <a:lstStyle/>
          <a:p>
            <a:pPr lvl="0" rtl="0">
              <a:spcBef>
                <a:spcPts val="0"/>
              </a:spcBef>
              <a:buNone/>
            </a:pPr>
            <a:r>
              <a:rPr lang="en" sz="2400">
                <a:solidFill>
                  <a:schemeClr val="dk1"/>
                </a:solidFill>
                <a:highlight>
                  <a:srgbClr val="FFFFFF"/>
                </a:highlight>
                <a:latin typeface="Walter Turncoat"/>
                <a:ea typeface="Walter Turncoat"/>
                <a:cs typeface="Walter Turncoat"/>
                <a:sym typeface="Walter Turncoat"/>
              </a:rPr>
              <a:t>Known as the </a:t>
            </a:r>
            <a:r>
              <a:rPr b="1" lang="en" sz="2400" u="sng">
                <a:solidFill>
                  <a:schemeClr val="dk1"/>
                </a:solidFill>
                <a:highlight>
                  <a:srgbClr val="FFFFFF"/>
                </a:highlight>
                <a:latin typeface="Walter Turncoat"/>
                <a:ea typeface="Walter Turncoat"/>
                <a:cs typeface="Walter Turncoat"/>
                <a:sym typeface="Walter Turncoat"/>
              </a:rPr>
              <a:t>Fuhrer</a:t>
            </a:r>
            <a:r>
              <a:rPr lang="en" sz="2400">
                <a:solidFill>
                  <a:schemeClr val="dk1"/>
                </a:solidFill>
                <a:highlight>
                  <a:srgbClr val="FFFFFF"/>
                </a:highlight>
                <a:latin typeface="Walter Turncoat"/>
                <a:ea typeface="Walter Turncoat"/>
                <a:cs typeface="Walter Turncoat"/>
                <a:sym typeface="Walter Turncoat"/>
              </a:rPr>
              <a:t> (leader) he ignored the stipulations of the Treaty of Versailles and began to rebuild the German military.  He moved troops into the </a:t>
            </a:r>
            <a:r>
              <a:rPr b="1" lang="en" sz="2400" u="sng">
                <a:solidFill>
                  <a:schemeClr val="dk1"/>
                </a:solidFill>
                <a:highlight>
                  <a:srgbClr val="FFFFFF"/>
                </a:highlight>
                <a:latin typeface="Walter Turncoat"/>
                <a:ea typeface="Walter Turncoat"/>
                <a:cs typeface="Walter Turncoat"/>
                <a:sym typeface="Walter Turncoat"/>
              </a:rPr>
              <a:t>Rhineland</a:t>
            </a:r>
            <a:r>
              <a:rPr lang="en" sz="2400">
                <a:solidFill>
                  <a:schemeClr val="dk1"/>
                </a:solidFill>
                <a:highlight>
                  <a:srgbClr val="FFFFFF"/>
                </a:highlight>
                <a:latin typeface="Walter Turncoat"/>
                <a:ea typeface="Walter Turncoat"/>
                <a:cs typeface="Walter Turncoat"/>
                <a:sym typeface="Walter Turncoat"/>
              </a:rPr>
              <a:t> in 1936, took over Austria in 1938, took over the </a:t>
            </a:r>
            <a:r>
              <a:rPr b="1" lang="en" sz="2400" u="sng">
                <a:solidFill>
                  <a:schemeClr val="dk1"/>
                </a:solidFill>
                <a:highlight>
                  <a:srgbClr val="FFFFFF"/>
                </a:highlight>
                <a:latin typeface="Walter Turncoat"/>
                <a:ea typeface="Walter Turncoat"/>
                <a:cs typeface="Walter Turncoat"/>
                <a:sym typeface="Walter Turncoat"/>
              </a:rPr>
              <a:t>Sudetenland</a:t>
            </a:r>
            <a:r>
              <a:rPr b="1" lang="en" sz="2400">
                <a:solidFill>
                  <a:schemeClr val="dk1"/>
                </a:solidFill>
                <a:highlight>
                  <a:srgbClr val="FFFFFF"/>
                </a:highlight>
                <a:latin typeface="Walter Turncoat"/>
                <a:ea typeface="Walter Turncoat"/>
                <a:cs typeface="Walter Turncoat"/>
                <a:sym typeface="Walter Turncoat"/>
              </a:rPr>
              <a:t> </a:t>
            </a:r>
            <a:r>
              <a:rPr lang="en" sz="2400">
                <a:solidFill>
                  <a:schemeClr val="dk1"/>
                </a:solidFill>
                <a:highlight>
                  <a:srgbClr val="FFFFFF"/>
                </a:highlight>
                <a:latin typeface="Walter Turncoat"/>
                <a:ea typeface="Walter Turncoat"/>
                <a:cs typeface="Walter Turncoat"/>
                <a:sym typeface="Walter Turncoat"/>
              </a:rPr>
              <a:t>in 1938, and claimed </a:t>
            </a:r>
            <a:r>
              <a:rPr b="1" lang="en" sz="2400" u="sng">
                <a:solidFill>
                  <a:schemeClr val="dk1"/>
                </a:solidFill>
                <a:highlight>
                  <a:srgbClr val="FFFFFF"/>
                </a:highlight>
                <a:latin typeface="Walter Turncoat"/>
                <a:ea typeface="Walter Turncoat"/>
                <a:cs typeface="Walter Turncoat"/>
                <a:sym typeface="Walter Turncoat"/>
              </a:rPr>
              <a:t>Czechoslovakia</a:t>
            </a:r>
            <a:r>
              <a:rPr lang="en" sz="2400">
                <a:solidFill>
                  <a:schemeClr val="dk1"/>
                </a:solidFill>
                <a:highlight>
                  <a:srgbClr val="FFFFFF"/>
                </a:highlight>
                <a:latin typeface="Walter Turncoat"/>
                <a:ea typeface="Walter Turncoat"/>
                <a:cs typeface="Walter Turncoat"/>
                <a:sym typeface="Walter Turncoat"/>
              </a:rPr>
              <a:t> in 1939.</a:t>
            </a: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pic>
        <p:nvPicPr>
          <p:cNvPr id="334" name="Shape 334"/>
          <p:cNvPicPr preferRelativeResize="0"/>
          <p:nvPr/>
        </p:nvPicPr>
        <p:blipFill>
          <a:blip r:embed="rId3">
            <a:alphaModFix/>
          </a:blip>
          <a:stretch>
            <a:fillRect/>
          </a:stretch>
        </p:blipFill>
        <p:spPr>
          <a:xfrm>
            <a:off x="5536425" y="861249"/>
            <a:ext cx="3083700" cy="3716850"/>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8" name="Shape 338"/>
        <p:cNvGrpSpPr/>
        <p:nvPr/>
      </p:nvGrpSpPr>
      <p:grpSpPr>
        <a:xfrm>
          <a:off x="0" y="0"/>
          <a:ext cx="0" cy="0"/>
          <a:chOff x="0" y="0"/>
          <a:chExt cx="0" cy="0"/>
        </a:xfrm>
      </p:grpSpPr>
      <p:sp>
        <p:nvSpPr>
          <p:cNvPr id="339" name="Shape 339"/>
          <p:cNvSpPr txBox="1"/>
          <p:nvPr>
            <p:ph type="title"/>
          </p:nvPr>
        </p:nvSpPr>
        <p:spPr>
          <a:xfrm>
            <a:off x="47550" y="-119050"/>
            <a:ext cx="9048899" cy="857400"/>
          </a:xfrm>
          <a:prstGeom prst="rect">
            <a:avLst/>
          </a:prstGeom>
        </p:spPr>
        <p:txBody>
          <a:bodyPr anchorCtr="0" anchor="b" bIns="91425" lIns="91425" rIns="91425" tIns="91425">
            <a:noAutofit/>
          </a:bodyPr>
          <a:lstStyle/>
          <a:p>
            <a:pPr lvl="0" rtl="0">
              <a:spcBef>
                <a:spcPts val="0"/>
              </a:spcBef>
              <a:buNone/>
            </a:pPr>
            <a:r>
              <a:rPr lang="en" sz="2200">
                <a:solidFill>
                  <a:srgbClr val="00FFFF"/>
                </a:solidFill>
                <a:latin typeface="Monoton"/>
                <a:ea typeface="Monoton"/>
                <a:cs typeface="Monoton"/>
                <a:sym typeface="Monoton"/>
              </a:rPr>
              <a:t>Hitler’s  Start to Territorial Expansion</a:t>
            </a:r>
          </a:p>
        </p:txBody>
      </p:sp>
      <p:pic>
        <p:nvPicPr>
          <p:cNvPr id="340" name="Shape 340"/>
          <p:cNvPicPr preferRelativeResize="0"/>
          <p:nvPr/>
        </p:nvPicPr>
        <p:blipFill>
          <a:blip r:embed="rId3">
            <a:alphaModFix/>
          </a:blip>
          <a:stretch>
            <a:fillRect/>
          </a:stretch>
        </p:blipFill>
        <p:spPr>
          <a:xfrm>
            <a:off x="2043125" y="738350"/>
            <a:ext cx="4814899" cy="4144699"/>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4" name="Shape 344"/>
        <p:cNvGrpSpPr/>
        <p:nvPr/>
      </p:nvGrpSpPr>
      <p:grpSpPr>
        <a:xfrm>
          <a:off x="0" y="0"/>
          <a:ext cx="0" cy="0"/>
          <a:chOff x="0" y="0"/>
          <a:chExt cx="0" cy="0"/>
        </a:xfrm>
      </p:grpSpPr>
      <p:pic>
        <p:nvPicPr>
          <p:cNvPr id="345" name="Shape 345"/>
          <p:cNvPicPr preferRelativeResize="0"/>
          <p:nvPr/>
        </p:nvPicPr>
        <p:blipFill>
          <a:blip r:embed="rId3">
            <a:alphaModFix/>
          </a:blip>
          <a:stretch>
            <a:fillRect/>
          </a:stretch>
        </p:blipFill>
        <p:spPr>
          <a:xfrm>
            <a:off x="1524000" y="376237"/>
            <a:ext cx="6096000" cy="4391025"/>
          </a:xfrm>
          <a:prstGeom prst="rect">
            <a:avLst/>
          </a:prstGeom>
          <a:noFill/>
          <a:ln>
            <a:noFill/>
          </a:ln>
        </p:spPr>
      </p:pic>
      <p:sp>
        <p:nvSpPr>
          <p:cNvPr id="346" name="Shape 346"/>
          <p:cNvSpPr txBox="1"/>
          <p:nvPr/>
        </p:nvSpPr>
        <p:spPr>
          <a:xfrm>
            <a:off x="2018100" y="2226475"/>
            <a:ext cx="5107800" cy="1416899"/>
          </a:xfrm>
          <a:prstGeom prst="rect">
            <a:avLst/>
          </a:prstGeom>
          <a:noFill/>
          <a:ln>
            <a:noFill/>
          </a:ln>
        </p:spPr>
        <p:txBody>
          <a:bodyPr anchorCtr="0" anchor="t" bIns="91425" lIns="91425" rIns="91425" tIns="91425">
            <a:noAutofit/>
          </a:bodyPr>
          <a:lstStyle/>
          <a:p>
            <a:pPr lvl="0" rtl="0" algn="ctr">
              <a:spcBef>
                <a:spcPts val="0"/>
              </a:spcBef>
              <a:buNone/>
            </a:pPr>
            <a:r>
              <a:rPr lang="en" sz="4800">
                <a:highlight>
                  <a:srgbClr val="FFFFFF"/>
                </a:highlight>
                <a:latin typeface="Walter Turncoat"/>
                <a:ea typeface="Walter Turncoat"/>
                <a:cs typeface="Walter Turncoat"/>
                <a:sym typeface="Walter Turncoat"/>
              </a:rPr>
              <a:t>Japan</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0" name="Shape 350"/>
        <p:cNvGrpSpPr/>
        <p:nvPr/>
      </p:nvGrpSpPr>
      <p:grpSpPr>
        <a:xfrm>
          <a:off x="0" y="0"/>
          <a:ext cx="0" cy="0"/>
          <a:chOff x="0" y="0"/>
          <a:chExt cx="0" cy="0"/>
        </a:xfrm>
      </p:grpSpPr>
      <p:sp>
        <p:nvSpPr>
          <p:cNvPr id="351" name="Shape 351"/>
          <p:cNvSpPr txBox="1"/>
          <p:nvPr>
            <p:ph type="title"/>
          </p:nvPr>
        </p:nvSpPr>
        <p:spPr>
          <a:xfrm>
            <a:off x="47550" y="-119050"/>
            <a:ext cx="9048899" cy="857400"/>
          </a:xfrm>
          <a:prstGeom prst="rect">
            <a:avLst/>
          </a:prstGeom>
        </p:spPr>
        <p:txBody>
          <a:bodyPr anchorCtr="0" anchor="b" bIns="91425" lIns="91425" rIns="91425" tIns="91425">
            <a:noAutofit/>
          </a:bodyPr>
          <a:lstStyle/>
          <a:p>
            <a:pPr lvl="0" rtl="0">
              <a:spcBef>
                <a:spcPts val="0"/>
              </a:spcBef>
              <a:buNone/>
            </a:pPr>
            <a:r>
              <a:rPr lang="en" sz="2200">
                <a:solidFill>
                  <a:srgbClr val="00FFFF"/>
                </a:solidFill>
                <a:latin typeface="Monoton"/>
                <a:ea typeface="Monoton"/>
                <a:cs typeface="Monoton"/>
                <a:sym typeface="Monoton"/>
              </a:rPr>
              <a:t>Why did Japan become totalitarian?</a:t>
            </a:r>
          </a:p>
        </p:txBody>
      </p:sp>
      <p:pic>
        <p:nvPicPr>
          <p:cNvPr id="352" name="Shape 352"/>
          <p:cNvPicPr preferRelativeResize="0"/>
          <p:nvPr/>
        </p:nvPicPr>
        <p:blipFill>
          <a:blip r:embed="rId3">
            <a:alphaModFix/>
          </a:blip>
          <a:stretch>
            <a:fillRect/>
          </a:stretch>
        </p:blipFill>
        <p:spPr>
          <a:xfrm>
            <a:off x="6191287" y="657225"/>
            <a:ext cx="2371725" cy="1924050"/>
          </a:xfrm>
          <a:prstGeom prst="rect">
            <a:avLst/>
          </a:prstGeom>
          <a:noFill/>
          <a:ln>
            <a:noFill/>
          </a:ln>
        </p:spPr>
      </p:pic>
      <p:pic>
        <p:nvPicPr>
          <p:cNvPr id="353" name="Shape 353"/>
          <p:cNvPicPr preferRelativeResize="0"/>
          <p:nvPr/>
        </p:nvPicPr>
        <p:blipFill>
          <a:blip r:embed="rId4">
            <a:alphaModFix/>
          </a:blip>
          <a:stretch>
            <a:fillRect/>
          </a:stretch>
        </p:blipFill>
        <p:spPr>
          <a:xfrm>
            <a:off x="5482574" y="2282772"/>
            <a:ext cx="1905001" cy="2556265"/>
          </a:xfrm>
          <a:prstGeom prst="rect">
            <a:avLst/>
          </a:prstGeom>
          <a:noFill/>
          <a:ln>
            <a:noFill/>
          </a:ln>
        </p:spPr>
      </p:pic>
      <p:pic>
        <p:nvPicPr>
          <p:cNvPr id="354" name="Shape 354"/>
          <p:cNvPicPr preferRelativeResize="0"/>
          <p:nvPr/>
        </p:nvPicPr>
        <p:blipFill>
          <a:blip r:embed="rId5">
            <a:alphaModFix/>
          </a:blip>
          <a:stretch>
            <a:fillRect/>
          </a:stretch>
        </p:blipFill>
        <p:spPr>
          <a:xfrm>
            <a:off x="7558100" y="2208350"/>
            <a:ext cx="1905000" cy="2705100"/>
          </a:xfrm>
          <a:prstGeom prst="rect">
            <a:avLst/>
          </a:prstGeom>
          <a:noFill/>
          <a:ln>
            <a:noFill/>
          </a:ln>
        </p:spPr>
      </p:pic>
      <p:sp>
        <p:nvSpPr>
          <p:cNvPr id="355" name="Shape 355"/>
          <p:cNvSpPr txBox="1"/>
          <p:nvPr>
            <p:ph idx="1" type="body"/>
          </p:nvPr>
        </p:nvSpPr>
        <p:spPr>
          <a:xfrm>
            <a:off x="202400" y="738350"/>
            <a:ext cx="5465099" cy="1279499"/>
          </a:xfrm>
          <a:prstGeom prst="rect">
            <a:avLst/>
          </a:prstGeom>
        </p:spPr>
        <p:txBody>
          <a:bodyPr anchorCtr="0" anchor="t" bIns="91425" lIns="91425" rIns="91425" tIns="91425">
            <a:noAutofit/>
          </a:bodyPr>
          <a:lstStyle/>
          <a:p>
            <a:pPr lvl="0" rtl="0">
              <a:spcBef>
                <a:spcPts val="0"/>
              </a:spcBef>
              <a:buNone/>
            </a:pPr>
            <a:r>
              <a:rPr b="1" lang="en" sz="2400" u="sng">
                <a:solidFill>
                  <a:schemeClr val="dk1"/>
                </a:solidFill>
                <a:highlight>
                  <a:srgbClr val="FFFFFF"/>
                </a:highlight>
                <a:latin typeface="Walter Turncoat"/>
                <a:ea typeface="Walter Turncoat"/>
                <a:cs typeface="Walter Turncoat"/>
                <a:sym typeface="Walter Turncoat"/>
              </a:rPr>
              <a:t>Japan</a:t>
            </a:r>
            <a:r>
              <a:rPr lang="en" sz="2400">
                <a:solidFill>
                  <a:schemeClr val="dk1"/>
                </a:solidFill>
                <a:highlight>
                  <a:srgbClr val="FFFFFF"/>
                </a:highlight>
                <a:latin typeface="Walter Turncoat"/>
                <a:ea typeface="Walter Turncoat"/>
                <a:cs typeface="Walter Turncoat"/>
                <a:sym typeface="Walter Turncoat"/>
              </a:rPr>
              <a:t> was hit hard by the Depression and then also suffered because of the drop off of sales in silk and luxury products (their specialty) during the 1930s and bad harvest in several regions.  Their leaders tried to expand into East Asia as a solution.  </a:t>
            </a:r>
            <a:r>
              <a:rPr b="1" lang="en" sz="2400" u="sng">
                <a:solidFill>
                  <a:schemeClr val="dk1"/>
                </a:solidFill>
                <a:highlight>
                  <a:srgbClr val="FFFFFF"/>
                </a:highlight>
                <a:latin typeface="Walter Turncoat"/>
                <a:ea typeface="Walter Turncoat"/>
                <a:cs typeface="Walter Turncoat"/>
                <a:sym typeface="Walter Turncoat"/>
              </a:rPr>
              <a:t>Military leaders</a:t>
            </a:r>
            <a:r>
              <a:rPr lang="en" sz="2400">
                <a:solidFill>
                  <a:schemeClr val="dk1"/>
                </a:solidFill>
                <a:highlight>
                  <a:srgbClr val="FFFFFF"/>
                </a:highlight>
                <a:latin typeface="Walter Turncoat"/>
                <a:ea typeface="Walter Turncoat"/>
                <a:cs typeface="Walter Turncoat"/>
                <a:sym typeface="Walter Turncoat"/>
              </a:rPr>
              <a:t> took control of the government, and left the Emperor as a </a:t>
            </a:r>
            <a:r>
              <a:rPr b="1" lang="en" sz="2400" u="sng">
                <a:solidFill>
                  <a:schemeClr val="dk1"/>
                </a:solidFill>
                <a:highlight>
                  <a:srgbClr val="FFFFFF"/>
                </a:highlight>
                <a:latin typeface="Walter Turncoat"/>
                <a:ea typeface="Walter Turncoat"/>
                <a:cs typeface="Walter Turncoat"/>
                <a:sym typeface="Walter Turncoat"/>
              </a:rPr>
              <a:t>figurehead</a:t>
            </a:r>
            <a:r>
              <a:rPr lang="en" sz="2400" u="sng">
                <a:solidFill>
                  <a:schemeClr val="dk1"/>
                </a:solidFill>
                <a:highlight>
                  <a:srgbClr val="FFFFFF"/>
                </a:highlight>
                <a:latin typeface="Walter Turncoat"/>
                <a:ea typeface="Walter Turncoat"/>
                <a:cs typeface="Walter Turncoat"/>
                <a:sym typeface="Walter Turncoat"/>
              </a:rPr>
              <a:t>.  </a:t>
            </a: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9" name="Shape 359"/>
        <p:cNvGrpSpPr/>
        <p:nvPr/>
      </p:nvGrpSpPr>
      <p:grpSpPr>
        <a:xfrm>
          <a:off x="0" y="0"/>
          <a:ext cx="0" cy="0"/>
          <a:chOff x="0" y="0"/>
          <a:chExt cx="0" cy="0"/>
        </a:xfrm>
      </p:grpSpPr>
      <p:sp>
        <p:nvSpPr>
          <p:cNvPr id="360" name="Shape 360"/>
          <p:cNvSpPr txBox="1"/>
          <p:nvPr>
            <p:ph type="title"/>
          </p:nvPr>
        </p:nvSpPr>
        <p:spPr>
          <a:xfrm>
            <a:off x="47550" y="-119050"/>
            <a:ext cx="9048899" cy="857400"/>
          </a:xfrm>
          <a:prstGeom prst="rect">
            <a:avLst/>
          </a:prstGeom>
        </p:spPr>
        <p:txBody>
          <a:bodyPr anchorCtr="0" anchor="b" bIns="91425" lIns="91425" rIns="91425" tIns="91425">
            <a:noAutofit/>
          </a:bodyPr>
          <a:lstStyle/>
          <a:p>
            <a:pPr lvl="0" rtl="0">
              <a:spcBef>
                <a:spcPts val="0"/>
              </a:spcBef>
              <a:buNone/>
            </a:pPr>
            <a:r>
              <a:rPr lang="en" sz="2200">
                <a:solidFill>
                  <a:srgbClr val="00FFFF"/>
                </a:solidFill>
                <a:latin typeface="Monoton"/>
                <a:ea typeface="Monoton"/>
                <a:cs typeface="Monoton"/>
                <a:sym typeface="Monoton"/>
              </a:rPr>
              <a:t>How did Japan contribute to the start of WWII?</a:t>
            </a:r>
          </a:p>
        </p:txBody>
      </p:sp>
      <p:pic>
        <p:nvPicPr>
          <p:cNvPr id="361" name="Shape 361"/>
          <p:cNvPicPr preferRelativeResize="0"/>
          <p:nvPr/>
        </p:nvPicPr>
        <p:blipFill>
          <a:blip r:embed="rId3">
            <a:alphaModFix/>
          </a:blip>
          <a:stretch>
            <a:fillRect/>
          </a:stretch>
        </p:blipFill>
        <p:spPr>
          <a:xfrm>
            <a:off x="3724296" y="980269"/>
            <a:ext cx="5179199" cy="3434554"/>
          </a:xfrm>
          <a:prstGeom prst="rect">
            <a:avLst/>
          </a:prstGeom>
          <a:noFill/>
          <a:ln>
            <a:noFill/>
          </a:ln>
        </p:spPr>
      </p:pic>
      <p:sp>
        <p:nvSpPr>
          <p:cNvPr id="362" name="Shape 362"/>
          <p:cNvSpPr txBox="1"/>
          <p:nvPr>
            <p:ph idx="1" type="body"/>
          </p:nvPr>
        </p:nvSpPr>
        <p:spPr>
          <a:xfrm>
            <a:off x="202400" y="738350"/>
            <a:ext cx="3976800" cy="1279499"/>
          </a:xfrm>
          <a:prstGeom prst="rect">
            <a:avLst/>
          </a:prstGeom>
        </p:spPr>
        <p:txBody>
          <a:bodyPr anchorCtr="0" anchor="t" bIns="91425" lIns="91425" rIns="91425" tIns="91425">
            <a:noAutofit/>
          </a:bodyPr>
          <a:lstStyle/>
          <a:p>
            <a:pPr lvl="0" rtl="0">
              <a:spcBef>
                <a:spcPts val="0"/>
              </a:spcBef>
              <a:buNone/>
            </a:pPr>
            <a:r>
              <a:rPr lang="en" sz="2400">
                <a:solidFill>
                  <a:schemeClr val="dk1"/>
                </a:solidFill>
                <a:highlight>
                  <a:srgbClr val="FFFFFF"/>
                </a:highlight>
                <a:latin typeface="Walter Turncoat"/>
                <a:ea typeface="Walter Turncoat"/>
                <a:cs typeface="Walter Turncoat"/>
                <a:sym typeface="Walter Turncoat"/>
              </a:rPr>
              <a:t>Under military leadership, the Japanese invaded </a:t>
            </a:r>
            <a:r>
              <a:rPr b="1" lang="en" sz="2400" u="sng">
                <a:solidFill>
                  <a:schemeClr val="dk1"/>
                </a:solidFill>
                <a:highlight>
                  <a:srgbClr val="FFFFFF"/>
                </a:highlight>
                <a:latin typeface="Walter Turncoat"/>
                <a:ea typeface="Walter Turncoat"/>
                <a:cs typeface="Walter Turncoat"/>
                <a:sym typeface="Walter Turncoat"/>
              </a:rPr>
              <a:t>Manchuria</a:t>
            </a:r>
            <a:r>
              <a:rPr lang="en" sz="2400" u="sng">
                <a:solidFill>
                  <a:schemeClr val="dk1"/>
                </a:solidFill>
                <a:highlight>
                  <a:srgbClr val="FFFFFF"/>
                </a:highlight>
                <a:latin typeface="Walter Turncoat"/>
                <a:ea typeface="Walter Turncoat"/>
                <a:cs typeface="Walter Turncoat"/>
                <a:sym typeface="Walter Turncoat"/>
              </a:rPr>
              <a:t> </a:t>
            </a:r>
            <a:r>
              <a:rPr lang="en" sz="2400">
                <a:solidFill>
                  <a:schemeClr val="dk1"/>
                </a:solidFill>
                <a:highlight>
                  <a:srgbClr val="FFFFFF"/>
                </a:highlight>
                <a:latin typeface="Walter Turncoat"/>
                <a:ea typeface="Walter Turncoat"/>
                <a:cs typeface="Walter Turncoat"/>
                <a:sym typeface="Walter Turncoat"/>
              </a:rPr>
              <a:t>and then withdrew from the </a:t>
            </a:r>
            <a:r>
              <a:rPr b="1" lang="en" sz="2400" u="sng">
                <a:solidFill>
                  <a:schemeClr val="dk1"/>
                </a:solidFill>
                <a:highlight>
                  <a:srgbClr val="FFFFFF"/>
                </a:highlight>
                <a:latin typeface="Walter Turncoat"/>
                <a:ea typeface="Walter Turncoat"/>
                <a:cs typeface="Walter Turncoat"/>
                <a:sym typeface="Walter Turncoat"/>
              </a:rPr>
              <a:t>League of Nations</a:t>
            </a:r>
            <a:r>
              <a:rPr lang="en" sz="2400">
                <a:solidFill>
                  <a:schemeClr val="dk1"/>
                </a:solidFill>
                <a:highlight>
                  <a:srgbClr val="FFFFFF"/>
                </a:highlight>
                <a:latin typeface="Walter Turncoat"/>
                <a:ea typeface="Walter Turncoat"/>
                <a:cs typeface="Walter Turncoat"/>
                <a:sym typeface="Walter Turncoat"/>
              </a:rPr>
              <a:t> in 1933.  Japan attacked </a:t>
            </a:r>
            <a:r>
              <a:rPr b="1" lang="en" sz="2400" u="sng">
                <a:solidFill>
                  <a:schemeClr val="dk1"/>
                </a:solidFill>
                <a:highlight>
                  <a:srgbClr val="FFFFFF"/>
                </a:highlight>
                <a:latin typeface="Walter Turncoat"/>
                <a:ea typeface="Walter Turncoat"/>
                <a:cs typeface="Walter Turncoat"/>
                <a:sym typeface="Walter Turncoat"/>
              </a:rPr>
              <a:t>China</a:t>
            </a:r>
            <a:r>
              <a:rPr lang="en" sz="2400">
                <a:solidFill>
                  <a:schemeClr val="dk1"/>
                </a:solidFill>
                <a:highlight>
                  <a:srgbClr val="FFFFFF"/>
                </a:highlight>
                <a:latin typeface="Walter Turncoat"/>
                <a:ea typeface="Walter Turncoat"/>
                <a:cs typeface="Walter Turncoat"/>
                <a:sym typeface="Walter Turncoat"/>
              </a:rPr>
              <a:t> in 1937, which caused communist and noncommunist forces in China to united against Japan.</a:t>
            </a:r>
          </a:p>
          <a:p>
            <a:pPr lvl="0" rtl="0">
              <a:spcBef>
                <a:spcPts val="0"/>
              </a:spcBef>
              <a:buNone/>
            </a:pPr>
            <a:r>
              <a:rPr lang="en" sz="2400" u="sng">
                <a:solidFill>
                  <a:schemeClr val="dk1"/>
                </a:solidFill>
                <a:highlight>
                  <a:srgbClr val="FFFFFF"/>
                </a:highlight>
                <a:latin typeface="Walter Turncoat"/>
                <a:ea typeface="Walter Turncoat"/>
                <a:cs typeface="Walter Turncoat"/>
                <a:sym typeface="Walter Turncoat"/>
              </a:rPr>
              <a:t> </a:t>
            </a: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4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sp>
        <p:nvSpPr>
          <p:cNvPr id="113" name="Shape 113"/>
          <p:cNvSpPr txBox="1"/>
          <p:nvPr>
            <p:ph type="title"/>
          </p:nvPr>
        </p:nvSpPr>
        <p:spPr>
          <a:xfrm>
            <a:off x="250050" y="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What were the main ideologies of the USSR?</a:t>
            </a:r>
          </a:p>
        </p:txBody>
      </p:sp>
      <p:sp>
        <p:nvSpPr>
          <p:cNvPr id="114" name="Shape 114"/>
          <p:cNvSpPr txBox="1"/>
          <p:nvPr>
            <p:ph idx="1" type="body"/>
          </p:nvPr>
        </p:nvSpPr>
        <p:spPr>
          <a:xfrm>
            <a:off x="228600" y="3974300"/>
            <a:ext cx="8686800" cy="3725699"/>
          </a:xfrm>
          <a:prstGeom prst="rect">
            <a:avLst/>
          </a:prstGeom>
        </p:spPr>
        <p:txBody>
          <a:bodyPr anchorCtr="0" anchor="t" bIns="91425" lIns="91425" rIns="91425" tIns="91425">
            <a:noAutofit/>
          </a:bodyPr>
          <a:lstStyle/>
          <a:p>
            <a:pPr lvl="0" rtl="0" algn="ctr">
              <a:spcBef>
                <a:spcPts val="0"/>
              </a:spcBef>
              <a:buClr>
                <a:schemeClr val="dk1"/>
              </a:buClr>
              <a:buSzPct val="45833"/>
              <a:buFont typeface="Arial"/>
              <a:buNone/>
            </a:pPr>
            <a:r>
              <a:rPr b="1" lang="en" sz="2400" u="sng">
                <a:solidFill>
                  <a:schemeClr val="dk1"/>
                </a:solidFill>
                <a:highlight>
                  <a:srgbClr val="FFFFFF"/>
                </a:highlight>
                <a:latin typeface="Walter Turncoat"/>
                <a:ea typeface="Walter Turncoat"/>
                <a:cs typeface="Walter Turncoat"/>
                <a:sym typeface="Walter Turncoat"/>
              </a:rPr>
              <a:t>Socialism</a:t>
            </a:r>
            <a:r>
              <a:rPr lang="en" sz="2400">
                <a:solidFill>
                  <a:schemeClr val="dk1"/>
                </a:solidFill>
                <a:highlight>
                  <a:srgbClr val="FFFFFF"/>
                </a:highlight>
                <a:latin typeface="Walter Turncoat"/>
                <a:ea typeface="Walter Turncoat"/>
                <a:cs typeface="Walter Turncoat"/>
                <a:sym typeface="Walter Turncoat"/>
              </a:rPr>
              <a:t> and </a:t>
            </a:r>
            <a:r>
              <a:rPr b="1" lang="en" sz="2400" u="sng">
                <a:solidFill>
                  <a:schemeClr val="dk1"/>
                </a:solidFill>
                <a:highlight>
                  <a:srgbClr val="FFFFFF"/>
                </a:highlight>
                <a:latin typeface="Walter Turncoat"/>
                <a:ea typeface="Walter Turncoat"/>
                <a:cs typeface="Walter Turncoat"/>
                <a:sym typeface="Walter Turncoat"/>
              </a:rPr>
              <a:t>Communism</a:t>
            </a:r>
            <a:r>
              <a:rPr lang="en" sz="2400">
                <a:solidFill>
                  <a:schemeClr val="dk1"/>
                </a:solidFill>
                <a:highlight>
                  <a:srgbClr val="FFFFFF"/>
                </a:highlight>
                <a:latin typeface="Walter Turncoat"/>
                <a:ea typeface="Walter Turncoat"/>
                <a:cs typeface="Walter Turncoat"/>
                <a:sym typeface="Walter Turncoat"/>
              </a:rPr>
              <a:t> were the main ideologies of the </a:t>
            </a:r>
            <a:r>
              <a:rPr b="1" lang="en" sz="2400" u="sng">
                <a:solidFill>
                  <a:schemeClr val="dk1"/>
                </a:solidFill>
                <a:highlight>
                  <a:srgbClr val="FFFFFF"/>
                </a:highlight>
                <a:latin typeface="Walter Turncoat"/>
                <a:ea typeface="Walter Turncoat"/>
                <a:cs typeface="Walter Turncoat"/>
                <a:sym typeface="Walter Turncoat"/>
              </a:rPr>
              <a:t>Soviet Union</a:t>
            </a:r>
            <a:r>
              <a:rPr lang="en" sz="2400">
                <a:solidFill>
                  <a:schemeClr val="dk1"/>
                </a:solidFill>
                <a:highlight>
                  <a:srgbClr val="FFFFFF"/>
                </a:highlight>
                <a:latin typeface="Walter Turncoat"/>
                <a:ea typeface="Walter Turncoat"/>
                <a:cs typeface="Walter Turncoat"/>
                <a:sym typeface="Walter Turncoat"/>
              </a:rPr>
              <a:t>.  </a:t>
            </a:r>
          </a:p>
          <a:p>
            <a:pPr lvl="0" rtl="0" algn="ctr">
              <a:spcBef>
                <a:spcPts val="0"/>
              </a:spcBef>
              <a:buNone/>
            </a:pPr>
            <a:r>
              <a:t/>
            </a:r>
            <a:endParaRPr sz="2400">
              <a:solidFill>
                <a:schemeClr val="dk1"/>
              </a:solidFill>
              <a:highlight>
                <a:srgbClr val="FFFFFF"/>
              </a:highlight>
              <a:latin typeface="Walter Turncoat"/>
              <a:ea typeface="Walter Turncoat"/>
              <a:cs typeface="Walter Turncoat"/>
              <a:sym typeface="Walter Turncoat"/>
            </a:endParaRPr>
          </a:p>
          <a:p>
            <a:pPr lvl="0" rtl="0" algn="ctr">
              <a:spcBef>
                <a:spcPts val="0"/>
              </a:spcBef>
              <a:buNone/>
            </a:pPr>
            <a:r>
              <a:t/>
            </a:r>
            <a:endParaRPr sz="2400">
              <a:latin typeface="Walter Turncoat"/>
              <a:ea typeface="Walter Turncoat"/>
              <a:cs typeface="Walter Turncoat"/>
              <a:sym typeface="Walter Turncoat"/>
            </a:endParaRPr>
          </a:p>
          <a:p>
            <a:pPr lvl="0" rtl="0" algn="ctr">
              <a:spcBef>
                <a:spcPts val="0"/>
              </a:spcBef>
              <a:buNone/>
            </a:pPr>
            <a:r>
              <a:t/>
            </a:r>
            <a:endParaRPr sz="2400"/>
          </a:p>
        </p:txBody>
      </p:sp>
      <p:pic>
        <p:nvPicPr>
          <p:cNvPr id="115" name="Shape 115"/>
          <p:cNvPicPr preferRelativeResize="0"/>
          <p:nvPr/>
        </p:nvPicPr>
        <p:blipFill>
          <a:blip r:embed="rId3">
            <a:alphaModFix/>
          </a:blip>
          <a:stretch>
            <a:fillRect/>
          </a:stretch>
        </p:blipFill>
        <p:spPr>
          <a:xfrm>
            <a:off x="1140412" y="953176"/>
            <a:ext cx="2981775" cy="2988449"/>
          </a:xfrm>
          <a:prstGeom prst="rect">
            <a:avLst/>
          </a:prstGeom>
          <a:noFill/>
          <a:ln>
            <a:noFill/>
          </a:ln>
        </p:spPr>
      </p:pic>
      <p:pic>
        <p:nvPicPr>
          <p:cNvPr id="116" name="Shape 116"/>
          <p:cNvPicPr preferRelativeResize="0"/>
          <p:nvPr/>
        </p:nvPicPr>
        <p:blipFill>
          <a:blip r:embed="rId4">
            <a:alphaModFix/>
          </a:blip>
          <a:stretch>
            <a:fillRect/>
          </a:stretch>
        </p:blipFill>
        <p:spPr>
          <a:xfrm>
            <a:off x="5119700" y="997800"/>
            <a:ext cx="2886299" cy="2899174"/>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250050" y="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Example of Socialism &amp; Communism:</a:t>
            </a:r>
          </a:p>
        </p:txBody>
      </p:sp>
      <p:pic>
        <p:nvPicPr>
          <p:cNvPr id="122" name="Shape 122"/>
          <p:cNvPicPr preferRelativeResize="0"/>
          <p:nvPr/>
        </p:nvPicPr>
        <p:blipFill>
          <a:blip r:embed="rId3">
            <a:alphaModFix/>
          </a:blip>
          <a:stretch>
            <a:fillRect/>
          </a:stretch>
        </p:blipFill>
        <p:spPr>
          <a:xfrm>
            <a:off x="1964525" y="920500"/>
            <a:ext cx="5349750" cy="4166774"/>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pic>
        <p:nvPicPr>
          <p:cNvPr id="127" name="Shape 127"/>
          <p:cNvPicPr preferRelativeResize="0"/>
          <p:nvPr/>
        </p:nvPicPr>
        <p:blipFill>
          <a:blip r:embed="rId3">
            <a:alphaModFix/>
          </a:blip>
          <a:stretch>
            <a:fillRect/>
          </a:stretch>
        </p:blipFill>
        <p:spPr>
          <a:xfrm rot="-1203350">
            <a:off x="380998" y="809625"/>
            <a:ext cx="2214572" cy="1476368"/>
          </a:xfrm>
          <a:prstGeom prst="rect">
            <a:avLst/>
          </a:prstGeom>
          <a:noFill/>
          <a:ln>
            <a:noFill/>
          </a:ln>
        </p:spPr>
      </p:pic>
      <p:sp>
        <p:nvSpPr>
          <p:cNvPr id="128" name="Shape 128"/>
          <p:cNvSpPr txBox="1"/>
          <p:nvPr/>
        </p:nvSpPr>
        <p:spPr>
          <a:xfrm>
            <a:off x="1165800" y="694300"/>
            <a:ext cx="1571699" cy="1309799"/>
          </a:xfrm>
          <a:prstGeom prst="rect">
            <a:avLst/>
          </a:prstGeom>
          <a:noFill/>
          <a:ln>
            <a:noFill/>
          </a:ln>
        </p:spPr>
        <p:txBody>
          <a:bodyPr anchorCtr="0" anchor="t" bIns="91425" lIns="91425" rIns="91425" tIns="91425">
            <a:noAutofit/>
          </a:bodyPr>
          <a:lstStyle/>
          <a:p>
            <a:pPr lvl="0" rtl="0">
              <a:spcBef>
                <a:spcPts val="600"/>
              </a:spcBef>
              <a:buClr>
                <a:schemeClr val="dk1"/>
              </a:buClr>
              <a:buSzPct val="61111"/>
              <a:buFont typeface="Arial"/>
              <a:buNone/>
            </a:pPr>
            <a:r>
              <a:rPr lang="en" sz="1800">
                <a:solidFill>
                  <a:srgbClr val="FFFFFF"/>
                </a:solidFill>
                <a:latin typeface="Walter Turncoat"/>
                <a:ea typeface="Walter Turncoat"/>
                <a:cs typeface="Walter Turncoat"/>
                <a:sym typeface="Walter Turncoat"/>
              </a:rPr>
              <a:t>Empower the </a:t>
            </a:r>
            <a:r>
              <a:rPr b="1" lang="en" sz="1800" u="sng">
                <a:solidFill>
                  <a:srgbClr val="FFFFFF"/>
                </a:solidFill>
                <a:latin typeface="Walter Turncoat"/>
                <a:ea typeface="Walter Turncoat"/>
                <a:cs typeface="Walter Turncoat"/>
                <a:sym typeface="Walter Turncoat"/>
              </a:rPr>
              <a:t>proletariat</a:t>
            </a:r>
            <a:r>
              <a:rPr lang="en" sz="1800">
                <a:solidFill>
                  <a:srgbClr val="FFFFFF"/>
                </a:solidFill>
                <a:latin typeface="Walter Turncoat"/>
                <a:ea typeface="Walter Turncoat"/>
                <a:cs typeface="Walter Turncoat"/>
                <a:sym typeface="Walter Turncoat"/>
              </a:rPr>
              <a:t> (working class)</a:t>
            </a:r>
          </a:p>
        </p:txBody>
      </p:sp>
      <p:pic>
        <p:nvPicPr>
          <p:cNvPr id="129" name="Shape 129"/>
          <p:cNvPicPr preferRelativeResize="0"/>
          <p:nvPr/>
        </p:nvPicPr>
        <p:blipFill>
          <a:blip r:embed="rId3">
            <a:alphaModFix/>
          </a:blip>
          <a:stretch>
            <a:fillRect/>
          </a:stretch>
        </p:blipFill>
        <p:spPr>
          <a:xfrm rot="-811373">
            <a:off x="3342138" y="611013"/>
            <a:ext cx="2214573" cy="1476370"/>
          </a:xfrm>
          <a:prstGeom prst="rect">
            <a:avLst/>
          </a:prstGeom>
          <a:noFill/>
          <a:ln>
            <a:noFill/>
          </a:ln>
        </p:spPr>
      </p:pic>
      <p:sp>
        <p:nvSpPr>
          <p:cNvPr id="130" name="Shape 130"/>
          <p:cNvSpPr txBox="1"/>
          <p:nvPr/>
        </p:nvSpPr>
        <p:spPr>
          <a:xfrm>
            <a:off x="3987450" y="503800"/>
            <a:ext cx="1785000" cy="1500300"/>
          </a:xfrm>
          <a:prstGeom prst="rect">
            <a:avLst/>
          </a:prstGeom>
          <a:noFill/>
          <a:ln>
            <a:noFill/>
          </a:ln>
        </p:spPr>
        <p:txBody>
          <a:bodyPr anchorCtr="0" anchor="t" bIns="91425" lIns="91425" rIns="91425" tIns="91425">
            <a:noAutofit/>
          </a:bodyPr>
          <a:lstStyle/>
          <a:p>
            <a:pPr lvl="0" rtl="0">
              <a:spcBef>
                <a:spcPts val="600"/>
              </a:spcBef>
              <a:buClr>
                <a:schemeClr val="dk1"/>
              </a:buClr>
              <a:buSzPct val="61111"/>
              <a:buFont typeface="Arial"/>
              <a:buNone/>
            </a:pPr>
            <a:r>
              <a:rPr lang="en" sz="1800">
                <a:solidFill>
                  <a:srgbClr val="FFFFFF"/>
                </a:solidFill>
                <a:latin typeface="Walter Turncoat"/>
                <a:ea typeface="Walter Turncoat"/>
                <a:cs typeface="Walter Turncoat"/>
                <a:sym typeface="Walter Turncoat"/>
              </a:rPr>
              <a:t>Decrease the wealth and power of </a:t>
            </a:r>
            <a:r>
              <a:rPr b="1" lang="en" sz="1800" u="sng">
                <a:solidFill>
                  <a:srgbClr val="FFFFFF"/>
                </a:solidFill>
                <a:latin typeface="Walter Turncoat"/>
                <a:ea typeface="Walter Turncoat"/>
                <a:cs typeface="Walter Turncoat"/>
                <a:sym typeface="Walter Turncoat"/>
              </a:rPr>
              <a:t>industrial</a:t>
            </a:r>
            <a:r>
              <a:rPr b="1" lang="en" sz="1800">
                <a:solidFill>
                  <a:srgbClr val="FFFFFF"/>
                </a:solidFill>
                <a:latin typeface="Walter Turncoat"/>
                <a:ea typeface="Walter Turncoat"/>
                <a:cs typeface="Walter Turncoat"/>
                <a:sym typeface="Walter Turncoat"/>
              </a:rPr>
              <a:t> </a:t>
            </a:r>
            <a:r>
              <a:rPr b="1" lang="en" sz="1800" u="sng">
                <a:solidFill>
                  <a:srgbClr val="FFFFFF"/>
                </a:solidFill>
                <a:latin typeface="Walter Turncoat"/>
                <a:ea typeface="Walter Turncoat"/>
                <a:cs typeface="Walter Turncoat"/>
                <a:sym typeface="Walter Turncoat"/>
              </a:rPr>
              <a:t>capitalists</a:t>
            </a:r>
          </a:p>
        </p:txBody>
      </p:sp>
      <p:sp>
        <p:nvSpPr>
          <p:cNvPr id="131" name="Shape 131"/>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Communism  Ideology:</a:t>
            </a:r>
          </a:p>
        </p:txBody>
      </p:sp>
      <p:pic>
        <p:nvPicPr>
          <p:cNvPr id="132" name="Shape 132"/>
          <p:cNvPicPr preferRelativeResize="0"/>
          <p:nvPr/>
        </p:nvPicPr>
        <p:blipFill>
          <a:blip r:embed="rId3">
            <a:alphaModFix/>
          </a:blip>
          <a:stretch>
            <a:fillRect/>
          </a:stretch>
        </p:blipFill>
        <p:spPr>
          <a:xfrm rot="-811373">
            <a:off x="6378050" y="809625"/>
            <a:ext cx="2214573" cy="1476370"/>
          </a:xfrm>
          <a:prstGeom prst="rect">
            <a:avLst/>
          </a:prstGeom>
          <a:noFill/>
          <a:ln>
            <a:noFill/>
          </a:ln>
        </p:spPr>
      </p:pic>
      <p:sp>
        <p:nvSpPr>
          <p:cNvPr id="133" name="Shape 133"/>
          <p:cNvSpPr txBox="1"/>
          <p:nvPr/>
        </p:nvSpPr>
        <p:spPr>
          <a:xfrm>
            <a:off x="7162850" y="599050"/>
            <a:ext cx="1571699" cy="1309799"/>
          </a:xfrm>
          <a:prstGeom prst="rect">
            <a:avLst/>
          </a:prstGeom>
          <a:noFill/>
          <a:ln>
            <a:noFill/>
          </a:ln>
        </p:spPr>
        <p:txBody>
          <a:bodyPr anchorCtr="0" anchor="t" bIns="91425" lIns="91425" rIns="91425" tIns="91425">
            <a:noAutofit/>
          </a:bodyPr>
          <a:lstStyle/>
          <a:p>
            <a:pPr lvl="0" rtl="0">
              <a:spcBef>
                <a:spcPts val="600"/>
              </a:spcBef>
              <a:buNone/>
            </a:pPr>
            <a:r>
              <a:rPr lang="en" sz="1800">
                <a:solidFill>
                  <a:srgbClr val="FFFFFF"/>
                </a:solidFill>
                <a:latin typeface="Walter Turncoat"/>
                <a:ea typeface="Walter Turncoat"/>
                <a:cs typeface="Walter Turncoat"/>
                <a:sym typeface="Walter Turncoat"/>
              </a:rPr>
              <a:t>Industry, production, and business </a:t>
            </a:r>
            <a:r>
              <a:rPr b="1" lang="en" sz="1800" u="sng">
                <a:solidFill>
                  <a:srgbClr val="FFFFFF"/>
                </a:solidFill>
                <a:latin typeface="Walter Turncoat"/>
                <a:ea typeface="Walter Turncoat"/>
                <a:cs typeface="Walter Turncoat"/>
                <a:sym typeface="Walter Turncoat"/>
              </a:rPr>
              <a:t>controlled</a:t>
            </a:r>
            <a:r>
              <a:rPr lang="en" sz="1800">
                <a:solidFill>
                  <a:srgbClr val="FFFFFF"/>
                </a:solidFill>
                <a:latin typeface="Walter Turncoat"/>
                <a:ea typeface="Walter Turncoat"/>
                <a:cs typeface="Walter Turncoat"/>
                <a:sym typeface="Walter Turncoat"/>
              </a:rPr>
              <a:t> by the whole </a:t>
            </a:r>
            <a:r>
              <a:rPr b="1" lang="en" sz="1800" u="sng">
                <a:solidFill>
                  <a:srgbClr val="FFFFFF"/>
                </a:solidFill>
                <a:latin typeface="Walter Turncoat"/>
                <a:ea typeface="Walter Turncoat"/>
                <a:cs typeface="Walter Turncoat"/>
                <a:sym typeface="Walter Turncoat"/>
              </a:rPr>
              <a:t>society</a:t>
            </a:r>
          </a:p>
        </p:txBody>
      </p:sp>
      <p:pic>
        <p:nvPicPr>
          <p:cNvPr id="134" name="Shape 134"/>
          <p:cNvPicPr preferRelativeResize="0"/>
          <p:nvPr/>
        </p:nvPicPr>
        <p:blipFill>
          <a:blip r:embed="rId3">
            <a:alphaModFix/>
          </a:blip>
          <a:stretch>
            <a:fillRect/>
          </a:stretch>
        </p:blipFill>
        <p:spPr>
          <a:xfrm rot="-811373">
            <a:off x="-109624" y="2687138"/>
            <a:ext cx="2214573" cy="1476370"/>
          </a:xfrm>
          <a:prstGeom prst="rect">
            <a:avLst/>
          </a:prstGeom>
          <a:noFill/>
          <a:ln>
            <a:noFill/>
          </a:ln>
        </p:spPr>
      </p:pic>
      <p:sp>
        <p:nvSpPr>
          <p:cNvPr id="135" name="Shape 135"/>
          <p:cNvSpPr txBox="1"/>
          <p:nvPr/>
        </p:nvSpPr>
        <p:spPr>
          <a:xfrm>
            <a:off x="818075" y="2687075"/>
            <a:ext cx="1571699" cy="1309799"/>
          </a:xfrm>
          <a:prstGeom prst="rect">
            <a:avLst/>
          </a:prstGeom>
          <a:noFill/>
          <a:ln>
            <a:noFill/>
          </a:ln>
        </p:spPr>
        <p:txBody>
          <a:bodyPr anchorCtr="0" anchor="t" bIns="91425" lIns="91425" rIns="91425" tIns="91425">
            <a:noAutofit/>
          </a:bodyPr>
          <a:lstStyle/>
          <a:p>
            <a:pPr lvl="0" rtl="0">
              <a:spcBef>
                <a:spcPts val="600"/>
              </a:spcBef>
              <a:buNone/>
            </a:pPr>
            <a:r>
              <a:rPr lang="en" sz="1800">
                <a:solidFill>
                  <a:srgbClr val="FFFFFF"/>
                </a:solidFill>
                <a:latin typeface="Walter Turncoat"/>
                <a:ea typeface="Walter Turncoat"/>
                <a:cs typeface="Walter Turncoat"/>
                <a:sym typeface="Walter Turncoat"/>
              </a:rPr>
              <a:t>Wealth is </a:t>
            </a:r>
            <a:r>
              <a:rPr b="1" lang="en" sz="1800" u="sng">
                <a:solidFill>
                  <a:srgbClr val="FFFFFF"/>
                </a:solidFill>
                <a:latin typeface="Walter Turncoat"/>
                <a:ea typeface="Walter Turncoat"/>
                <a:cs typeface="Walter Turncoat"/>
                <a:sym typeface="Walter Turncoat"/>
              </a:rPr>
              <a:t>evenly distributed</a:t>
            </a:r>
            <a:r>
              <a:rPr lang="en" sz="1800">
                <a:solidFill>
                  <a:srgbClr val="FFFFFF"/>
                </a:solidFill>
                <a:latin typeface="Walter Turncoat"/>
                <a:ea typeface="Walter Turncoat"/>
                <a:cs typeface="Walter Turncoat"/>
                <a:sym typeface="Walter Turncoat"/>
              </a:rPr>
              <a:t> to citizens</a:t>
            </a:r>
          </a:p>
        </p:txBody>
      </p:sp>
      <p:pic>
        <p:nvPicPr>
          <p:cNvPr id="136" name="Shape 136"/>
          <p:cNvPicPr preferRelativeResize="0"/>
          <p:nvPr/>
        </p:nvPicPr>
        <p:blipFill>
          <a:blip r:embed="rId3">
            <a:alphaModFix/>
          </a:blip>
          <a:stretch>
            <a:fillRect/>
          </a:stretch>
        </p:blipFill>
        <p:spPr>
          <a:xfrm rot="-811373">
            <a:off x="2245525" y="3742038"/>
            <a:ext cx="2214573" cy="1476370"/>
          </a:xfrm>
          <a:prstGeom prst="rect">
            <a:avLst/>
          </a:prstGeom>
          <a:noFill/>
          <a:ln>
            <a:noFill/>
          </a:ln>
        </p:spPr>
      </p:pic>
      <p:sp>
        <p:nvSpPr>
          <p:cNvPr id="137" name="Shape 137"/>
          <p:cNvSpPr txBox="1"/>
          <p:nvPr/>
        </p:nvSpPr>
        <p:spPr>
          <a:xfrm>
            <a:off x="3030325" y="3634825"/>
            <a:ext cx="1571699" cy="1309799"/>
          </a:xfrm>
          <a:prstGeom prst="rect">
            <a:avLst/>
          </a:prstGeom>
          <a:noFill/>
          <a:ln>
            <a:noFill/>
          </a:ln>
        </p:spPr>
        <p:txBody>
          <a:bodyPr anchorCtr="0" anchor="t" bIns="91425" lIns="91425" rIns="91425" tIns="91425">
            <a:noAutofit/>
          </a:bodyPr>
          <a:lstStyle/>
          <a:p>
            <a:pPr lvl="0" rtl="0">
              <a:spcBef>
                <a:spcPts val="600"/>
              </a:spcBef>
              <a:buNone/>
            </a:pPr>
            <a:r>
              <a:rPr lang="en" sz="1800">
                <a:solidFill>
                  <a:srgbClr val="FFFFFF"/>
                </a:solidFill>
                <a:latin typeface="Walter Turncoat"/>
                <a:ea typeface="Walter Turncoat"/>
                <a:cs typeface="Walter Turncoat"/>
                <a:sym typeface="Walter Turncoat"/>
              </a:rPr>
              <a:t>Competition and private property is abolished</a:t>
            </a:r>
          </a:p>
          <a:p>
            <a:pPr lvl="0" rtl="0">
              <a:spcBef>
                <a:spcPts val="600"/>
              </a:spcBef>
              <a:buNone/>
            </a:pPr>
            <a:r>
              <a:t/>
            </a:r>
            <a:endParaRPr sz="1800">
              <a:solidFill>
                <a:srgbClr val="FFFFFF"/>
              </a:solidFill>
              <a:latin typeface="Walter Turncoat"/>
              <a:ea typeface="Walter Turncoat"/>
              <a:cs typeface="Walter Turncoat"/>
              <a:sym typeface="Walter Turncoat"/>
            </a:endParaRPr>
          </a:p>
        </p:txBody>
      </p:sp>
      <p:pic>
        <p:nvPicPr>
          <p:cNvPr id="138" name="Shape 138"/>
          <p:cNvPicPr preferRelativeResize="0"/>
          <p:nvPr/>
        </p:nvPicPr>
        <p:blipFill>
          <a:blip r:embed="rId3">
            <a:alphaModFix/>
          </a:blip>
          <a:stretch>
            <a:fillRect/>
          </a:stretch>
        </p:blipFill>
        <p:spPr>
          <a:xfrm rot="-811373">
            <a:off x="4663475" y="3742038"/>
            <a:ext cx="2214573" cy="1476370"/>
          </a:xfrm>
          <a:prstGeom prst="rect">
            <a:avLst/>
          </a:prstGeom>
          <a:noFill/>
          <a:ln>
            <a:noFill/>
          </a:ln>
        </p:spPr>
      </p:pic>
      <p:sp>
        <p:nvSpPr>
          <p:cNvPr id="139" name="Shape 139"/>
          <p:cNvSpPr txBox="1"/>
          <p:nvPr/>
        </p:nvSpPr>
        <p:spPr>
          <a:xfrm>
            <a:off x="5227575" y="3531475"/>
            <a:ext cx="1935299" cy="1309799"/>
          </a:xfrm>
          <a:prstGeom prst="rect">
            <a:avLst/>
          </a:prstGeom>
          <a:noFill/>
          <a:ln>
            <a:noFill/>
          </a:ln>
        </p:spPr>
        <p:txBody>
          <a:bodyPr anchorCtr="0" anchor="t" bIns="91425" lIns="91425" rIns="91425" tIns="91425">
            <a:noAutofit/>
          </a:bodyPr>
          <a:lstStyle/>
          <a:p>
            <a:pPr lvl="0" rtl="0">
              <a:spcBef>
                <a:spcPts val="600"/>
              </a:spcBef>
              <a:buNone/>
            </a:pPr>
            <a:r>
              <a:rPr b="1" lang="en" sz="1800" u="sng">
                <a:solidFill>
                  <a:srgbClr val="FFFFFF"/>
                </a:solidFill>
                <a:latin typeface="Walter Turncoat"/>
                <a:ea typeface="Walter Turncoat"/>
                <a:cs typeface="Walter Turncoat"/>
                <a:sym typeface="Walter Turncoat"/>
              </a:rPr>
              <a:t>Collectivization</a:t>
            </a:r>
            <a:r>
              <a:rPr lang="en" sz="1800">
                <a:solidFill>
                  <a:srgbClr val="FFFFFF"/>
                </a:solidFill>
                <a:latin typeface="Walter Turncoat"/>
                <a:ea typeface="Walter Turncoat"/>
                <a:cs typeface="Walter Turncoat"/>
                <a:sym typeface="Walter Turncoat"/>
              </a:rPr>
              <a:t> or owning property as a group becomes the focus</a:t>
            </a:r>
          </a:p>
          <a:p>
            <a:pPr lvl="0" rtl="0">
              <a:spcBef>
                <a:spcPts val="600"/>
              </a:spcBef>
              <a:buNone/>
            </a:pPr>
            <a:r>
              <a:t/>
            </a:r>
            <a:endParaRPr sz="1800">
              <a:solidFill>
                <a:srgbClr val="FFFFFF"/>
              </a:solidFill>
              <a:latin typeface="Walter Turncoat"/>
              <a:ea typeface="Walter Turncoat"/>
              <a:cs typeface="Walter Turncoat"/>
              <a:sym typeface="Walter Turncoat"/>
            </a:endParaRPr>
          </a:p>
        </p:txBody>
      </p:sp>
      <p:pic>
        <p:nvPicPr>
          <p:cNvPr id="140" name="Shape 140"/>
          <p:cNvPicPr preferRelativeResize="0"/>
          <p:nvPr/>
        </p:nvPicPr>
        <p:blipFill>
          <a:blip r:embed="rId3">
            <a:alphaModFix/>
          </a:blip>
          <a:stretch>
            <a:fillRect/>
          </a:stretch>
        </p:blipFill>
        <p:spPr>
          <a:xfrm rot="-811373">
            <a:off x="6968600" y="2480950"/>
            <a:ext cx="2214573" cy="1476370"/>
          </a:xfrm>
          <a:prstGeom prst="rect">
            <a:avLst/>
          </a:prstGeom>
          <a:noFill/>
          <a:ln>
            <a:noFill/>
          </a:ln>
        </p:spPr>
      </p:pic>
      <p:sp>
        <p:nvSpPr>
          <p:cNvPr id="141" name="Shape 141"/>
          <p:cNvSpPr txBox="1"/>
          <p:nvPr/>
        </p:nvSpPr>
        <p:spPr>
          <a:xfrm>
            <a:off x="7540100" y="2524450"/>
            <a:ext cx="1785000" cy="1309799"/>
          </a:xfrm>
          <a:prstGeom prst="rect">
            <a:avLst/>
          </a:prstGeom>
          <a:noFill/>
          <a:ln>
            <a:noFill/>
          </a:ln>
        </p:spPr>
        <p:txBody>
          <a:bodyPr anchorCtr="0" anchor="t" bIns="91425" lIns="91425" rIns="91425" tIns="91425">
            <a:noAutofit/>
          </a:bodyPr>
          <a:lstStyle/>
          <a:p>
            <a:pPr lvl="0" rtl="0">
              <a:spcBef>
                <a:spcPts val="600"/>
              </a:spcBef>
              <a:buNone/>
            </a:pPr>
            <a:r>
              <a:rPr lang="en" sz="1800">
                <a:solidFill>
                  <a:srgbClr val="FFFFFF"/>
                </a:solidFill>
                <a:latin typeface="Walter Turncoat"/>
                <a:ea typeface="Walter Turncoat"/>
                <a:cs typeface="Walter Turncoat"/>
                <a:sym typeface="Walter Turncoat"/>
              </a:rPr>
              <a:t>Land is arranged in communes</a:t>
            </a:r>
          </a:p>
          <a:p>
            <a:pPr lvl="0" rtl="0">
              <a:spcBef>
                <a:spcPts val="600"/>
              </a:spcBef>
              <a:buNone/>
            </a:pPr>
            <a:r>
              <a:rPr lang="en" sz="1800">
                <a:solidFill>
                  <a:srgbClr val="FFFFFF"/>
                </a:solidFill>
                <a:latin typeface="Walter Turncoat"/>
                <a:ea typeface="Walter Turncoat"/>
                <a:cs typeface="Walter Turncoat"/>
                <a:sym typeface="Walter Turncoat"/>
              </a:rPr>
              <a:t>Ends Religion</a:t>
            </a:r>
          </a:p>
        </p:txBody>
      </p:sp>
      <p:sp>
        <p:nvSpPr>
          <p:cNvPr id="142" name="Shape 142"/>
          <p:cNvSpPr txBox="1"/>
          <p:nvPr/>
        </p:nvSpPr>
        <p:spPr>
          <a:xfrm>
            <a:off x="2617800" y="2392187"/>
            <a:ext cx="3390300" cy="1176300"/>
          </a:xfrm>
          <a:prstGeom prst="rect">
            <a:avLst/>
          </a:prstGeom>
          <a:noFill/>
          <a:ln>
            <a:noFill/>
          </a:ln>
        </p:spPr>
        <p:txBody>
          <a:bodyPr anchorCtr="0" anchor="t" bIns="91425" lIns="91425" rIns="91425" tIns="91425">
            <a:noAutofit/>
          </a:bodyPr>
          <a:lstStyle/>
          <a:p>
            <a:pPr lvl="0" algn="ctr">
              <a:spcBef>
                <a:spcPts val="0"/>
              </a:spcBef>
              <a:buNone/>
            </a:pPr>
            <a:r>
              <a:rPr lang="en" sz="3000">
                <a:solidFill>
                  <a:srgbClr val="FFFFFF"/>
                </a:solidFill>
                <a:latin typeface="Walter Turncoat"/>
                <a:ea typeface="Walter Turncoat"/>
                <a:cs typeface="Walter Turncoat"/>
                <a:sym typeface="Walter Turncoat"/>
              </a:rPr>
              <a:t>Soviet Union:</a:t>
            </a:r>
          </a:p>
        </p:txBody>
      </p:sp>
      <p:cxnSp>
        <p:nvCxnSpPr>
          <p:cNvPr id="143" name="Shape 143"/>
          <p:cNvCxnSpPr/>
          <p:nvPr/>
        </p:nvCxnSpPr>
        <p:spPr>
          <a:xfrm>
            <a:off x="2393150" y="2059775"/>
            <a:ext cx="654899" cy="416699"/>
          </a:xfrm>
          <a:prstGeom prst="straightConnector1">
            <a:avLst/>
          </a:prstGeom>
          <a:noFill/>
          <a:ln cap="flat" cmpd="sng" w="28575">
            <a:solidFill>
              <a:srgbClr val="FFFFFF"/>
            </a:solidFill>
            <a:prstDash val="solid"/>
            <a:round/>
            <a:headEnd len="lg" w="lg" type="none"/>
            <a:tailEnd len="lg" w="lg" type="none"/>
          </a:ln>
        </p:spPr>
      </p:cxnSp>
      <p:cxnSp>
        <p:nvCxnSpPr>
          <p:cNvPr id="144" name="Shape 144"/>
          <p:cNvCxnSpPr/>
          <p:nvPr/>
        </p:nvCxnSpPr>
        <p:spPr>
          <a:xfrm flipH="1" rot="10800000">
            <a:off x="2103600" y="2756625"/>
            <a:ext cx="878699" cy="466799"/>
          </a:xfrm>
          <a:prstGeom prst="straightConnector1">
            <a:avLst/>
          </a:prstGeom>
          <a:noFill/>
          <a:ln cap="flat" cmpd="sng" w="28575">
            <a:solidFill>
              <a:srgbClr val="FFFFFF"/>
            </a:solidFill>
            <a:prstDash val="solid"/>
            <a:round/>
            <a:headEnd len="lg" w="lg" type="none"/>
            <a:tailEnd len="lg" w="lg" type="none"/>
          </a:ln>
        </p:spPr>
      </p:cxnSp>
      <p:cxnSp>
        <p:nvCxnSpPr>
          <p:cNvPr id="145" name="Shape 145"/>
          <p:cNvCxnSpPr/>
          <p:nvPr/>
        </p:nvCxnSpPr>
        <p:spPr>
          <a:xfrm flipH="1">
            <a:off x="3556999" y="3037162"/>
            <a:ext cx="74400" cy="609599"/>
          </a:xfrm>
          <a:prstGeom prst="straightConnector1">
            <a:avLst/>
          </a:prstGeom>
          <a:noFill/>
          <a:ln cap="flat" cmpd="sng" w="28575">
            <a:solidFill>
              <a:srgbClr val="FFFFFF"/>
            </a:solidFill>
            <a:prstDash val="solid"/>
            <a:round/>
            <a:headEnd len="lg" w="lg" type="none"/>
            <a:tailEnd len="lg" w="lg" type="none"/>
          </a:ln>
        </p:spPr>
      </p:cxnSp>
      <p:cxnSp>
        <p:nvCxnSpPr>
          <p:cNvPr id="146" name="Shape 146"/>
          <p:cNvCxnSpPr/>
          <p:nvPr/>
        </p:nvCxnSpPr>
        <p:spPr>
          <a:xfrm>
            <a:off x="5117550" y="3010787"/>
            <a:ext cx="478500" cy="620700"/>
          </a:xfrm>
          <a:prstGeom prst="straightConnector1">
            <a:avLst/>
          </a:prstGeom>
          <a:noFill/>
          <a:ln cap="flat" cmpd="sng" w="28575">
            <a:solidFill>
              <a:srgbClr val="FFFFFF"/>
            </a:solidFill>
            <a:prstDash val="solid"/>
            <a:round/>
            <a:headEnd len="lg" w="lg" type="none"/>
            <a:tailEnd len="lg" w="lg" type="none"/>
          </a:ln>
        </p:spPr>
      </p:cxnSp>
      <p:cxnSp>
        <p:nvCxnSpPr>
          <p:cNvPr id="147" name="Shape 147"/>
          <p:cNvCxnSpPr/>
          <p:nvPr/>
        </p:nvCxnSpPr>
        <p:spPr>
          <a:xfrm>
            <a:off x="4630237" y="2101475"/>
            <a:ext cx="23699" cy="333300"/>
          </a:xfrm>
          <a:prstGeom prst="straightConnector1">
            <a:avLst/>
          </a:prstGeom>
          <a:noFill/>
          <a:ln cap="flat" cmpd="sng" w="28575">
            <a:solidFill>
              <a:srgbClr val="FFFFFF"/>
            </a:solidFill>
            <a:prstDash val="solid"/>
            <a:round/>
            <a:headEnd len="lg" w="lg" type="none"/>
            <a:tailEnd len="lg" w="lg" type="none"/>
          </a:ln>
        </p:spPr>
      </p:cxnSp>
      <p:cxnSp>
        <p:nvCxnSpPr>
          <p:cNvPr id="148" name="Shape 148"/>
          <p:cNvCxnSpPr/>
          <p:nvPr/>
        </p:nvCxnSpPr>
        <p:spPr>
          <a:xfrm flipH="1">
            <a:off x="5512649" y="2107325"/>
            <a:ext cx="726300" cy="405000"/>
          </a:xfrm>
          <a:prstGeom prst="straightConnector1">
            <a:avLst/>
          </a:prstGeom>
          <a:noFill/>
          <a:ln cap="flat" cmpd="sng" w="28575">
            <a:solidFill>
              <a:srgbClr val="FFFFFF"/>
            </a:solidFill>
            <a:prstDash val="solid"/>
            <a:round/>
            <a:headEnd len="lg" w="lg" type="none"/>
            <a:tailEnd len="lg" w="lg" type="none"/>
          </a:ln>
        </p:spPr>
      </p:cxnSp>
      <p:cxnSp>
        <p:nvCxnSpPr>
          <p:cNvPr id="149" name="Shape 149"/>
          <p:cNvCxnSpPr/>
          <p:nvPr/>
        </p:nvCxnSpPr>
        <p:spPr>
          <a:xfrm>
            <a:off x="5738825" y="2940850"/>
            <a:ext cx="1005899" cy="295499"/>
          </a:xfrm>
          <a:prstGeom prst="straightConnector1">
            <a:avLst/>
          </a:prstGeom>
          <a:noFill/>
          <a:ln cap="flat" cmpd="sng" w="28575">
            <a:solidFill>
              <a:srgbClr val="FFFFFF"/>
            </a:solidFill>
            <a:prstDash val="solid"/>
            <a:round/>
            <a:headEnd len="lg" w="lg" type="none"/>
            <a:tailEnd len="lg" w="lg" type="none"/>
          </a:ln>
        </p:spPr>
      </p:cxn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 name="Shape 153"/>
        <p:cNvGrpSpPr/>
        <p:nvPr/>
      </p:nvGrpSpPr>
      <p:grpSpPr>
        <a:xfrm>
          <a:off x="0" y="0"/>
          <a:ext cx="0" cy="0"/>
          <a:chOff x="0" y="0"/>
          <a:chExt cx="0" cy="0"/>
        </a:xfrm>
      </p:grpSpPr>
      <p:sp>
        <p:nvSpPr>
          <p:cNvPr id="154" name="Shape 154"/>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In case you didn’t get that last slide...</a:t>
            </a:r>
          </a:p>
        </p:txBody>
      </p:sp>
      <p:sp>
        <p:nvSpPr>
          <p:cNvPr id="155" name="Shape 155"/>
          <p:cNvSpPr txBox="1"/>
          <p:nvPr>
            <p:ph idx="1" type="body"/>
          </p:nvPr>
        </p:nvSpPr>
        <p:spPr>
          <a:xfrm>
            <a:off x="421475" y="708900"/>
            <a:ext cx="8472599" cy="3725699"/>
          </a:xfrm>
          <a:prstGeom prst="rect">
            <a:avLst/>
          </a:prstGeom>
        </p:spPr>
        <p:txBody>
          <a:bodyPr anchorCtr="0" anchor="t" bIns="91425" lIns="91425" rIns="91425" tIns="91425">
            <a:noAutofit/>
          </a:bodyPr>
          <a:lstStyle/>
          <a:p>
            <a:pPr lvl="0" rtl="0">
              <a:spcBef>
                <a:spcPts val="0"/>
              </a:spcBef>
              <a:buNone/>
            </a:pPr>
            <a:r>
              <a:rPr lang="en" sz="1800">
                <a:solidFill>
                  <a:schemeClr val="dk1"/>
                </a:solidFill>
                <a:highlight>
                  <a:srgbClr val="FFFFFF"/>
                </a:highlight>
                <a:latin typeface="Walter Turncoat"/>
                <a:ea typeface="Walter Turncoat"/>
                <a:cs typeface="Walter Turncoat"/>
                <a:sym typeface="Walter Turncoat"/>
              </a:rPr>
              <a:t>Communism</a:t>
            </a:r>
          </a:p>
          <a:p>
            <a:pPr lvl="0" rtl="0">
              <a:spcBef>
                <a:spcPts val="0"/>
              </a:spcBef>
              <a:buNone/>
            </a:pPr>
            <a:r>
              <a:rPr lang="en" sz="1800">
                <a:solidFill>
                  <a:schemeClr val="dk1"/>
                </a:solidFill>
                <a:highlight>
                  <a:srgbClr val="FFFFFF"/>
                </a:highlight>
                <a:latin typeface="Walter Turncoat"/>
                <a:ea typeface="Walter Turncoat"/>
                <a:cs typeface="Walter Turncoat"/>
                <a:sym typeface="Walter Turncoat"/>
              </a:rPr>
              <a:t>· 	Empower the </a:t>
            </a:r>
            <a:r>
              <a:rPr b="1" lang="en" sz="1800" u="sng">
                <a:solidFill>
                  <a:schemeClr val="dk1"/>
                </a:solidFill>
                <a:highlight>
                  <a:srgbClr val="FFFFFF"/>
                </a:highlight>
                <a:latin typeface="Walter Turncoat"/>
                <a:ea typeface="Walter Turncoat"/>
                <a:cs typeface="Walter Turncoat"/>
                <a:sym typeface="Walter Turncoat"/>
              </a:rPr>
              <a:t>proletariat</a:t>
            </a:r>
            <a:r>
              <a:rPr lang="en" sz="1800">
                <a:solidFill>
                  <a:schemeClr val="dk1"/>
                </a:solidFill>
                <a:highlight>
                  <a:srgbClr val="FFFFFF"/>
                </a:highlight>
                <a:latin typeface="Walter Turncoat"/>
                <a:ea typeface="Walter Turncoat"/>
                <a:cs typeface="Walter Turncoat"/>
                <a:sym typeface="Walter Turncoat"/>
              </a:rPr>
              <a:t> (working class)</a:t>
            </a:r>
          </a:p>
          <a:p>
            <a:pPr lvl="0" rtl="0">
              <a:spcBef>
                <a:spcPts val="0"/>
              </a:spcBef>
              <a:buNone/>
            </a:pPr>
            <a:r>
              <a:rPr lang="en" sz="1800">
                <a:solidFill>
                  <a:schemeClr val="dk1"/>
                </a:solidFill>
                <a:highlight>
                  <a:srgbClr val="FFFFFF"/>
                </a:highlight>
                <a:latin typeface="Walter Turncoat"/>
                <a:ea typeface="Walter Turncoat"/>
                <a:cs typeface="Walter Turncoat"/>
                <a:sym typeface="Walter Turncoat"/>
              </a:rPr>
              <a:t>· 	Decrease the wealth and power of </a:t>
            </a:r>
            <a:r>
              <a:rPr b="1" lang="en" sz="1800" u="sng">
                <a:solidFill>
                  <a:schemeClr val="dk1"/>
                </a:solidFill>
                <a:highlight>
                  <a:srgbClr val="FFFFFF"/>
                </a:highlight>
                <a:latin typeface="Walter Turncoat"/>
                <a:ea typeface="Walter Turncoat"/>
                <a:cs typeface="Walter Turncoat"/>
                <a:sym typeface="Walter Turncoat"/>
              </a:rPr>
              <a:t>industrial</a:t>
            </a:r>
            <a:r>
              <a:rPr b="1" lang="en" sz="1800">
                <a:solidFill>
                  <a:schemeClr val="dk1"/>
                </a:solidFill>
                <a:highlight>
                  <a:srgbClr val="FFFFFF"/>
                </a:highlight>
                <a:latin typeface="Walter Turncoat"/>
                <a:ea typeface="Walter Turncoat"/>
                <a:cs typeface="Walter Turncoat"/>
                <a:sym typeface="Walter Turncoat"/>
              </a:rPr>
              <a:t> </a:t>
            </a:r>
            <a:r>
              <a:rPr b="1" lang="en" sz="1800" u="sng">
                <a:solidFill>
                  <a:schemeClr val="dk1"/>
                </a:solidFill>
                <a:highlight>
                  <a:srgbClr val="FFFFFF"/>
                </a:highlight>
                <a:latin typeface="Walter Turncoat"/>
                <a:ea typeface="Walter Turncoat"/>
                <a:cs typeface="Walter Turncoat"/>
                <a:sym typeface="Walter Turncoat"/>
              </a:rPr>
              <a:t>capitalists</a:t>
            </a:r>
          </a:p>
          <a:p>
            <a:pPr lvl="0" rtl="0">
              <a:spcBef>
                <a:spcPts val="0"/>
              </a:spcBef>
              <a:buNone/>
            </a:pPr>
            <a:r>
              <a:rPr lang="en" sz="1800">
                <a:solidFill>
                  <a:schemeClr val="dk1"/>
                </a:solidFill>
                <a:highlight>
                  <a:srgbClr val="FFFFFF"/>
                </a:highlight>
                <a:latin typeface="Walter Turncoat"/>
                <a:ea typeface="Walter Turncoat"/>
                <a:cs typeface="Walter Turncoat"/>
                <a:sym typeface="Walter Turncoat"/>
              </a:rPr>
              <a:t>· 	Industry, production, and business </a:t>
            </a:r>
            <a:r>
              <a:rPr b="1" lang="en" sz="1800" u="sng">
                <a:solidFill>
                  <a:schemeClr val="dk1"/>
                </a:solidFill>
                <a:highlight>
                  <a:srgbClr val="FFFFFF"/>
                </a:highlight>
                <a:latin typeface="Walter Turncoat"/>
                <a:ea typeface="Walter Turncoat"/>
                <a:cs typeface="Walter Turncoat"/>
                <a:sym typeface="Walter Turncoat"/>
              </a:rPr>
              <a:t>controlled</a:t>
            </a:r>
            <a:r>
              <a:rPr lang="en" sz="1800">
                <a:solidFill>
                  <a:schemeClr val="dk1"/>
                </a:solidFill>
                <a:highlight>
                  <a:srgbClr val="FFFFFF"/>
                </a:highlight>
                <a:latin typeface="Walter Turncoat"/>
                <a:ea typeface="Walter Turncoat"/>
                <a:cs typeface="Walter Turncoat"/>
                <a:sym typeface="Walter Turncoat"/>
              </a:rPr>
              <a:t> by the whole </a:t>
            </a:r>
            <a:r>
              <a:rPr b="1" lang="en" sz="1800" u="sng">
                <a:solidFill>
                  <a:schemeClr val="dk1"/>
                </a:solidFill>
                <a:highlight>
                  <a:srgbClr val="FFFFFF"/>
                </a:highlight>
                <a:latin typeface="Walter Turncoat"/>
                <a:ea typeface="Walter Turncoat"/>
                <a:cs typeface="Walter Turncoat"/>
                <a:sym typeface="Walter Turncoat"/>
              </a:rPr>
              <a:t>society</a:t>
            </a:r>
          </a:p>
          <a:p>
            <a:pPr lvl="0" rtl="0">
              <a:spcBef>
                <a:spcPts val="0"/>
              </a:spcBef>
              <a:buNone/>
            </a:pPr>
            <a:r>
              <a:rPr lang="en" sz="1800">
                <a:solidFill>
                  <a:schemeClr val="dk1"/>
                </a:solidFill>
                <a:highlight>
                  <a:srgbClr val="FFFFFF"/>
                </a:highlight>
                <a:latin typeface="Walter Turncoat"/>
                <a:ea typeface="Walter Turncoat"/>
                <a:cs typeface="Walter Turncoat"/>
                <a:sym typeface="Walter Turncoat"/>
              </a:rPr>
              <a:t>· 	Wealth is </a:t>
            </a:r>
            <a:r>
              <a:rPr b="1" lang="en" sz="1800" u="sng">
                <a:solidFill>
                  <a:schemeClr val="dk1"/>
                </a:solidFill>
                <a:highlight>
                  <a:srgbClr val="FFFFFF"/>
                </a:highlight>
                <a:latin typeface="Walter Turncoat"/>
                <a:ea typeface="Walter Turncoat"/>
                <a:cs typeface="Walter Turncoat"/>
                <a:sym typeface="Walter Turncoat"/>
              </a:rPr>
              <a:t>evenly distributed</a:t>
            </a:r>
            <a:r>
              <a:rPr lang="en" sz="1800">
                <a:solidFill>
                  <a:schemeClr val="dk1"/>
                </a:solidFill>
                <a:highlight>
                  <a:srgbClr val="FFFFFF"/>
                </a:highlight>
                <a:latin typeface="Walter Turncoat"/>
                <a:ea typeface="Walter Turncoat"/>
                <a:cs typeface="Walter Turncoat"/>
                <a:sym typeface="Walter Turncoat"/>
              </a:rPr>
              <a:t> to citizens</a:t>
            </a:r>
          </a:p>
          <a:p>
            <a:pPr lvl="0" rtl="0">
              <a:spcBef>
                <a:spcPts val="0"/>
              </a:spcBef>
              <a:buNone/>
            </a:pPr>
            <a:r>
              <a:rPr lang="en" sz="1800">
                <a:solidFill>
                  <a:schemeClr val="dk1"/>
                </a:solidFill>
                <a:highlight>
                  <a:srgbClr val="FFFFFF"/>
                </a:highlight>
                <a:latin typeface="Walter Turncoat"/>
                <a:ea typeface="Walter Turncoat"/>
                <a:cs typeface="Walter Turncoat"/>
                <a:sym typeface="Walter Turncoat"/>
              </a:rPr>
              <a:t>· 	Competition and private property is abolished</a:t>
            </a:r>
          </a:p>
          <a:p>
            <a:pPr lvl="0" rtl="0">
              <a:spcBef>
                <a:spcPts val="0"/>
              </a:spcBef>
              <a:buNone/>
            </a:pPr>
            <a:r>
              <a:rPr lang="en" sz="1800">
                <a:solidFill>
                  <a:schemeClr val="dk1"/>
                </a:solidFill>
                <a:highlight>
                  <a:srgbClr val="FFFFFF"/>
                </a:highlight>
                <a:latin typeface="Walter Turncoat"/>
                <a:ea typeface="Walter Turncoat"/>
                <a:cs typeface="Walter Turncoat"/>
                <a:sym typeface="Walter Turncoat"/>
              </a:rPr>
              <a:t>· 	</a:t>
            </a:r>
            <a:r>
              <a:rPr b="1" lang="en" sz="1800" u="sng">
                <a:solidFill>
                  <a:schemeClr val="dk1"/>
                </a:solidFill>
                <a:highlight>
                  <a:srgbClr val="FFFFFF"/>
                </a:highlight>
                <a:latin typeface="Walter Turncoat"/>
                <a:ea typeface="Walter Turncoat"/>
                <a:cs typeface="Walter Turncoat"/>
                <a:sym typeface="Walter Turncoat"/>
              </a:rPr>
              <a:t>Collectivization</a:t>
            </a:r>
            <a:r>
              <a:rPr lang="en" sz="1800">
                <a:solidFill>
                  <a:schemeClr val="dk1"/>
                </a:solidFill>
                <a:highlight>
                  <a:srgbClr val="FFFFFF"/>
                </a:highlight>
                <a:latin typeface="Walter Turncoat"/>
                <a:ea typeface="Walter Turncoat"/>
                <a:cs typeface="Walter Turncoat"/>
                <a:sym typeface="Walter Turncoat"/>
              </a:rPr>
              <a:t> or owning property as a group becomes the focus</a:t>
            </a:r>
          </a:p>
          <a:p>
            <a:pPr lvl="0" rtl="0">
              <a:spcBef>
                <a:spcPts val="0"/>
              </a:spcBef>
              <a:buNone/>
            </a:pPr>
            <a:r>
              <a:rPr lang="en" sz="1800">
                <a:solidFill>
                  <a:schemeClr val="dk1"/>
                </a:solidFill>
                <a:highlight>
                  <a:srgbClr val="FFFFFF"/>
                </a:highlight>
                <a:latin typeface="Walter Turncoat"/>
                <a:ea typeface="Walter Turncoat"/>
                <a:cs typeface="Walter Turncoat"/>
                <a:sym typeface="Walter Turncoat"/>
              </a:rPr>
              <a:t>· 	Land is arranged in communes</a:t>
            </a:r>
          </a:p>
          <a:p>
            <a:pPr lvl="0" rtl="0">
              <a:spcBef>
                <a:spcPts val="0"/>
              </a:spcBef>
              <a:buNone/>
            </a:pPr>
            <a:r>
              <a:rPr lang="en" sz="1800">
                <a:solidFill>
                  <a:schemeClr val="dk1"/>
                </a:solidFill>
                <a:highlight>
                  <a:srgbClr val="FFFFFF"/>
                </a:highlight>
                <a:latin typeface="Walter Turncoat"/>
                <a:ea typeface="Walter Turncoat"/>
                <a:cs typeface="Walter Turncoat"/>
                <a:sym typeface="Walter Turncoat"/>
              </a:rPr>
              <a:t>· 	Ends religion</a:t>
            </a: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sp>
        <p:nvSpPr>
          <p:cNvPr id="160" name="Shape 160"/>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How did they switch to Communism?</a:t>
            </a:r>
          </a:p>
        </p:txBody>
      </p:sp>
      <p:sp>
        <p:nvSpPr>
          <p:cNvPr id="161" name="Shape 161"/>
          <p:cNvSpPr txBox="1"/>
          <p:nvPr>
            <p:ph idx="1" type="body"/>
          </p:nvPr>
        </p:nvSpPr>
        <p:spPr>
          <a:xfrm>
            <a:off x="4881575" y="694300"/>
            <a:ext cx="4083899" cy="1362599"/>
          </a:xfrm>
          <a:prstGeom prst="rect">
            <a:avLst/>
          </a:prstGeom>
        </p:spPr>
        <p:txBody>
          <a:bodyPr anchorCtr="0" anchor="t" bIns="91425" lIns="91425" rIns="91425" tIns="91425">
            <a:noAutofit/>
          </a:bodyPr>
          <a:lstStyle/>
          <a:p>
            <a:pPr lvl="0" rtl="0">
              <a:spcBef>
                <a:spcPts val="0"/>
              </a:spcBef>
              <a:buNone/>
            </a:pPr>
            <a:r>
              <a:rPr lang="en" sz="2400">
                <a:solidFill>
                  <a:schemeClr val="dk1"/>
                </a:solidFill>
                <a:highlight>
                  <a:srgbClr val="FFFFFF"/>
                </a:highlight>
                <a:latin typeface="Walter Turncoat"/>
                <a:ea typeface="Walter Turncoat"/>
                <a:cs typeface="Walter Turncoat"/>
                <a:sym typeface="Walter Turncoat"/>
              </a:rPr>
              <a:t>For these changes to take place, communism calls for the </a:t>
            </a:r>
            <a:r>
              <a:rPr b="1" lang="en" sz="2400" u="sng">
                <a:solidFill>
                  <a:schemeClr val="dk1"/>
                </a:solidFill>
                <a:highlight>
                  <a:srgbClr val="FFFFFF"/>
                </a:highlight>
                <a:latin typeface="Walter Turncoat"/>
                <a:ea typeface="Walter Turncoat"/>
                <a:cs typeface="Walter Turncoat"/>
                <a:sym typeface="Walter Turncoat"/>
              </a:rPr>
              <a:t>overthrow of democratic</a:t>
            </a:r>
            <a:r>
              <a:rPr lang="en" sz="2400" u="sng">
                <a:solidFill>
                  <a:schemeClr val="dk1"/>
                </a:solidFill>
                <a:highlight>
                  <a:srgbClr val="FFFFFF"/>
                </a:highlight>
                <a:latin typeface="Walter Turncoat"/>
                <a:ea typeface="Walter Turncoat"/>
                <a:cs typeface="Walter Turncoat"/>
                <a:sym typeface="Walter Turncoat"/>
              </a:rPr>
              <a:t> </a:t>
            </a:r>
            <a:r>
              <a:rPr lang="en" sz="2400">
                <a:solidFill>
                  <a:schemeClr val="dk1"/>
                </a:solidFill>
                <a:highlight>
                  <a:srgbClr val="FFFFFF"/>
                </a:highlight>
                <a:latin typeface="Walter Turncoat"/>
                <a:ea typeface="Walter Turncoat"/>
                <a:cs typeface="Walter Turncoat"/>
                <a:sym typeface="Walter Turncoat"/>
              </a:rPr>
              <a:t>and </a:t>
            </a:r>
            <a:r>
              <a:rPr b="1" lang="en" sz="2400" u="sng">
                <a:solidFill>
                  <a:schemeClr val="dk1"/>
                </a:solidFill>
                <a:highlight>
                  <a:srgbClr val="FFFFFF"/>
                </a:highlight>
                <a:latin typeface="Walter Turncoat"/>
                <a:ea typeface="Walter Turncoat"/>
                <a:cs typeface="Walter Turncoat"/>
                <a:sym typeface="Walter Turncoat"/>
              </a:rPr>
              <a:t>capitalist ideas</a:t>
            </a:r>
            <a:r>
              <a:rPr lang="en" sz="2400">
                <a:solidFill>
                  <a:schemeClr val="dk1"/>
                </a:solidFill>
                <a:highlight>
                  <a:srgbClr val="FFFFFF"/>
                </a:highlight>
                <a:latin typeface="Walter Turncoat"/>
                <a:ea typeface="Walter Turncoat"/>
                <a:cs typeface="Walter Turncoat"/>
                <a:sym typeface="Walter Turncoat"/>
              </a:rPr>
              <a:t> by the working class and the institution of a government that oversees the establishment of these ideas.  </a:t>
            </a: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18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latin typeface="Walter Turncoat"/>
              <a:ea typeface="Walter Turncoat"/>
              <a:cs typeface="Walter Turncoat"/>
              <a:sym typeface="Walter Turncoat"/>
            </a:endParaRPr>
          </a:p>
          <a:p>
            <a:pPr lvl="0" rtl="0">
              <a:spcBef>
                <a:spcPts val="0"/>
              </a:spcBef>
              <a:buNone/>
            </a:pPr>
            <a:r>
              <a:t/>
            </a:r>
            <a:endParaRPr sz="1800">
              <a:highlight>
                <a:srgbClr val="FFFFFF"/>
              </a:highlight>
            </a:endParaRPr>
          </a:p>
        </p:txBody>
      </p:sp>
      <p:pic>
        <p:nvPicPr>
          <p:cNvPr id="162" name="Shape 162"/>
          <p:cNvPicPr preferRelativeResize="0"/>
          <p:nvPr/>
        </p:nvPicPr>
        <p:blipFill>
          <a:blip r:embed="rId3">
            <a:alphaModFix/>
          </a:blip>
          <a:stretch>
            <a:fillRect/>
          </a:stretch>
        </p:blipFill>
        <p:spPr>
          <a:xfrm>
            <a:off x="261950" y="1117750"/>
            <a:ext cx="4652801" cy="2908001"/>
          </a:xfrm>
          <a:prstGeom prst="rect">
            <a:avLst/>
          </a:prstGeom>
          <a:noFill/>
          <a:ln>
            <a:noFill/>
          </a:ln>
        </p:spPr>
      </p:pic>
      <p:pic>
        <p:nvPicPr>
          <p:cNvPr id="163" name="Shape 163"/>
          <p:cNvPicPr preferRelativeResize="0"/>
          <p:nvPr/>
        </p:nvPicPr>
        <p:blipFill>
          <a:blip r:embed="rId4">
            <a:alphaModFix/>
          </a:blip>
          <a:stretch>
            <a:fillRect/>
          </a:stretch>
        </p:blipFill>
        <p:spPr>
          <a:xfrm>
            <a:off x="4491200" y="3780900"/>
            <a:ext cx="4652800" cy="1362599"/>
          </a:xfrm>
          <a:prstGeom prst="rect">
            <a:avLst/>
          </a:prstGeom>
          <a:noFill/>
          <a:ln>
            <a:noFill/>
          </a:ln>
        </p:spPr>
      </p:pic>
      <p:pic>
        <p:nvPicPr>
          <p:cNvPr id="164" name="Shape 164"/>
          <p:cNvPicPr preferRelativeResize="0"/>
          <p:nvPr/>
        </p:nvPicPr>
        <p:blipFill>
          <a:blip r:embed="rId4">
            <a:alphaModFix/>
          </a:blip>
          <a:stretch>
            <a:fillRect/>
          </a:stretch>
        </p:blipFill>
        <p:spPr>
          <a:xfrm>
            <a:off x="309700" y="3780900"/>
            <a:ext cx="4652800" cy="136259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type="title"/>
          </p:nvPr>
        </p:nvSpPr>
        <p:spPr>
          <a:xfrm>
            <a:off x="261950" y="-163100"/>
            <a:ext cx="8472599" cy="857400"/>
          </a:xfrm>
          <a:prstGeom prst="rect">
            <a:avLst/>
          </a:prstGeom>
        </p:spPr>
        <p:txBody>
          <a:bodyPr anchorCtr="0" anchor="b" bIns="91425" lIns="91425" rIns="91425" tIns="91425">
            <a:noAutofit/>
          </a:bodyPr>
          <a:lstStyle/>
          <a:p>
            <a:pPr lvl="0" rtl="0">
              <a:spcBef>
                <a:spcPts val="0"/>
              </a:spcBef>
              <a:buNone/>
            </a:pPr>
            <a:r>
              <a:rPr lang="en" sz="2400">
                <a:solidFill>
                  <a:srgbClr val="00FFFF"/>
                </a:solidFill>
                <a:latin typeface="Monoton"/>
                <a:ea typeface="Monoton"/>
                <a:cs typeface="Monoton"/>
                <a:sym typeface="Monoton"/>
              </a:rPr>
              <a:t>What is Socialism?</a:t>
            </a:r>
          </a:p>
        </p:txBody>
      </p:sp>
      <p:sp>
        <p:nvSpPr>
          <p:cNvPr id="170" name="Shape 170"/>
          <p:cNvSpPr txBox="1"/>
          <p:nvPr>
            <p:ph idx="1" type="body"/>
          </p:nvPr>
        </p:nvSpPr>
        <p:spPr>
          <a:xfrm>
            <a:off x="154775" y="527600"/>
            <a:ext cx="4452900" cy="2827199"/>
          </a:xfrm>
          <a:prstGeom prst="rect">
            <a:avLst/>
          </a:prstGeom>
        </p:spPr>
        <p:txBody>
          <a:bodyPr anchorCtr="0" anchor="t" bIns="91425" lIns="91425" rIns="91425" tIns="91425">
            <a:noAutofit/>
          </a:bodyPr>
          <a:lstStyle/>
          <a:p>
            <a:pPr lvl="0" rtl="0">
              <a:spcBef>
                <a:spcPts val="0"/>
              </a:spcBef>
              <a:buNone/>
            </a:pPr>
            <a:r>
              <a:rPr lang="en" sz="2200">
                <a:solidFill>
                  <a:schemeClr val="dk1"/>
                </a:solidFill>
                <a:highlight>
                  <a:srgbClr val="FFFFFF"/>
                </a:highlight>
                <a:latin typeface="Walter Turncoat"/>
                <a:ea typeface="Walter Turncoat"/>
                <a:cs typeface="Walter Turncoat"/>
                <a:sym typeface="Walter Turncoat"/>
              </a:rPr>
              <a:t>Socialism is based on the economic principles of Communism and not on the ideas of violent revolution.  Therefore, the primary focus of socialist is creating an economic system where the working </a:t>
            </a:r>
            <a:r>
              <a:rPr b="1" lang="en" sz="2200" u="sng">
                <a:solidFill>
                  <a:schemeClr val="dk1"/>
                </a:solidFill>
                <a:highlight>
                  <a:srgbClr val="FFFFFF"/>
                </a:highlight>
                <a:latin typeface="Walter Turncoat"/>
                <a:ea typeface="Walter Turncoat"/>
                <a:cs typeface="Walter Turncoat"/>
                <a:sym typeface="Walter Turncoat"/>
              </a:rPr>
              <a:t>classes</a:t>
            </a:r>
            <a:r>
              <a:rPr b="1" lang="en" sz="2200">
                <a:solidFill>
                  <a:schemeClr val="dk1"/>
                </a:solidFill>
                <a:highlight>
                  <a:srgbClr val="FFFFFF"/>
                </a:highlight>
                <a:latin typeface="Walter Turncoat"/>
                <a:ea typeface="Walter Turncoat"/>
                <a:cs typeface="Walter Turncoat"/>
                <a:sym typeface="Walter Turncoat"/>
              </a:rPr>
              <a:t> could </a:t>
            </a:r>
            <a:r>
              <a:rPr b="1" lang="en" sz="2200" u="sng">
                <a:solidFill>
                  <a:schemeClr val="dk1"/>
                </a:solidFill>
                <a:highlight>
                  <a:srgbClr val="FFFFFF"/>
                </a:highlight>
                <a:latin typeface="Walter Turncoat"/>
                <a:ea typeface="Walter Turncoat"/>
                <a:cs typeface="Walter Turncoat"/>
                <a:sym typeface="Walter Turncoat"/>
              </a:rPr>
              <a:t>share in the wealth generated by industry</a:t>
            </a:r>
            <a:r>
              <a:rPr lang="en" sz="2200">
                <a:solidFill>
                  <a:schemeClr val="dk1"/>
                </a:solidFill>
                <a:highlight>
                  <a:srgbClr val="FFFFFF"/>
                </a:highlight>
                <a:latin typeface="Walter Turncoat"/>
                <a:ea typeface="Walter Turncoat"/>
                <a:cs typeface="Walter Turncoat"/>
                <a:sym typeface="Walter Turncoat"/>
              </a:rPr>
              <a:t>, and society (represented by the government) would control the means of production</a:t>
            </a:r>
          </a:p>
          <a:p>
            <a:pPr lvl="0" rtl="0">
              <a:spcBef>
                <a:spcPts val="0"/>
              </a:spcBef>
              <a:buNone/>
            </a:pPr>
            <a:r>
              <a:t/>
            </a:r>
            <a:endParaRPr sz="22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2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b="1" sz="2200" u="sng">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200">
              <a:solidFill>
                <a:schemeClr val="dk1"/>
              </a:solidFill>
              <a:highlight>
                <a:srgbClr val="FFFFFF"/>
              </a:highlight>
              <a:latin typeface="Walter Turncoat"/>
              <a:ea typeface="Walter Turncoat"/>
              <a:cs typeface="Walter Turncoat"/>
              <a:sym typeface="Walter Turncoat"/>
            </a:endParaRPr>
          </a:p>
          <a:p>
            <a:pPr lvl="0" rtl="0">
              <a:spcBef>
                <a:spcPts val="0"/>
              </a:spcBef>
              <a:buNone/>
            </a:pPr>
            <a:r>
              <a:t/>
            </a:r>
            <a:endParaRPr sz="2200">
              <a:highlight>
                <a:srgbClr val="FFFFFF"/>
              </a:highlight>
              <a:latin typeface="Walter Turncoat"/>
              <a:ea typeface="Walter Turncoat"/>
              <a:cs typeface="Walter Turncoat"/>
              <a:sym typeface="Walter Turncoat"/>
            </a:endParaRPr>
          </a:p>
          <a:p>
            <a:pPr lvl="0" rtl="0">
              <a:spcBef>
                <a:spcPts val="0"/>
              </a:spcBef>
              <a:buNone/>
            </a:pPr>
            <a:r>
              <a:t/>
            </a:r>
            <a:endParaRPr sz="2200">
              <a:highlight>
                <a:srgbClr val="FFFFFF"/>
              </a:highlight>
            </a:endParaRPr>
          </a:p>
        </p:txBody>
      </p:sp>
      <p:pic>
        <p:nvPicPr>
          <p:cNvPr id="171" name="Shape 171"/>
          <p:cNvPicPr preferRelativeResize="0"/>
          <p:nvPr/>
        </p:nvPicPr>
        <p:blipFill>
          <a:blip r:embed="rId3">
            <a:alphaModFix/>
          </a:blip>
          <a:stretch>
            <a:fillRect/>
          </a:stretch>
        </p:blipFill>
        <p:spPr>
          <a:xfrm>
            <a:off x="4534457" y="0"/>
            <a:ext cx="4609534" cy="5143499"/>
          </a:xfrm>
          <a:prstGeom prst="rect">
            <a:avLst/>
          </a:prstGeom>
          <a:noFill/>
          <a:ln>
            <a:noFill/>
          </a:ln>
        </p:spPr>
      </p:pic>
    </p:spTree>
  </p:cSld>
  <p:clrMapOvr>
    <a:masterClrMapping/>
  </p:clrMapOvr>
  <p:transition spd="slow">
    <p:cut/>
  </p:transition>
</p:sld>
</file>

<file path=ppt/theme/theme.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xml><?xml version="1.0" encoding="utf-8"?>
<a:theme xmlns:a="http://schemas.openxmlformats.org/drawingml/2006/main" xmlns:r="http://schemas.openxmlformats.org/officeDocument/2006/relationships" name="spotlight">
  <a:themeElements>
    <a:clrScheme name="Custom 439">
      <a:dk1>
        <a:srgbClr val="000000"/>
      </a:dk1>
      <a:lt1>
        <a:srgbClr val="FFFFFF"/>
      </a:lt1>
      <a:dk2>
        <a:srgbClr val="5C6E95"/>
      </a:dk2>
      <a:lt2>
        <a:srgbClr val="ACB4C2"/>
      </a:lt2>
      <a:accent1>
        <a:srgbClr val="667E50"/>
      </a:accent1>
      <a:accent2>
        <a:srgbClr val="CFBF73"/>
      </a:accent2>
      <a:accent3>
        <a:srgbClr val="8C7C82"/>
      </a:accent3>
      <a:accent4>
        <a:srgbClr val="9ABF87"/>
      </a:accent4>
      <a:accent5>
        <a:srgbClr val="CF9462"/>
      </a:accent5>
      <a:accent6>
        <a:srgbClr val="A25642"/>
      </a:accent6>
      <a:hlink>
        <a:srgbClr val="5173A5"/>
      </a:hlink>
      <a:folHlink>
        <a:srgbClr val="6872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