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embeddedFontLst>
    <p:embeddedFont>
      <p:font typeface="Average"/>
      <p:regular r:id="rId21"/>
    </p:embeddedFont>
    <p:embeddedFont>
      <p:font typeface="Oswald"/>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font" Target="fonts/Oswald-regular.fntdata"/><Relationship Id="rId10" Type="http://schemas.openxmlformats.org/officeDocument/2006/relationships/slide" Target="slides/slide6.xml"/><Relationship Id="rId21" Type="http://schemas.openxmlformats.org/officeDocument/2006/relationships/font" Target="fonts/Average-regular.fntdata"/><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font" Target="fonts/Oswald-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a:off x="479962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a:off x="413752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14" name="Shape 14"/>
          <p:cNvSpPr txBox="1"/>
          <p:nvPr>
            <p:ph type="ctrTitle"/>
          </p:nvPr>
        </p:nvSpPr>
        <p:spPr>
          <a:xfrm>
            <a:off x="671257" y="990800"/>
            <a:ext cx="7801500" cy="1730100"/>
          </a:xfrm>
          <a:prstGeom prst="rect">
            <a:avLst/>
          </a:prstGeom>
        </p:spPr>
        <p:txBody>
          <a:bodyPr anchorCtr="0" anchor="b" bIns="91425" lIns="91425" rIns="91425" tIns="91425"/>
          <a:lstStyle>
            <a:lvl1pPr lvl="0" rtl="0" algn="ctr">
              <a:spcBef>
                <a:spcPts val="0"/>
              </a:spcBef>
              <a:buSzPct val="100000"/>
              <a:defRPr sz="4800"/>
            </a:lvl1pPr>
            <a:lvl2pPr lvl="1" rtl="0" algn="ctr">
              <a:spcBef>
                <a:spcPts val="0"/>
              </a:spcBef>
              <a:buSzPct val="100000"/>
              <a:defRPr sz="4800"/>
            </a:lvl2pPr>
            <a:lvl3pPr lvl="2" rtl="0" algn="ctr">
              <a:spcBef>
                <a:spcPts val="0"/>
              </a:spcBef>
              <a:buSzPct val="100000"/>
              <a:defRPr sz="4800"/>
            </a:lvl3pPr>
            <a:lvl4pPr lvl="3" rtl="0" algn="ctr">
              <a:spcBef>
                <a:spcPts val="0"/>
              </a:spcBef>
              <a:buSzPct val="100000"/>
              <a:defRPr sz="4800"/>
            </a:lvl4pPr>
            <a:lvl5pPr lvl="4" rtl="0" algn="ctr">
              <a:spcBef>
                <a:spcPts val="0"/>
              </a:spcBef>
              <a:buSzPct val="100000"/>
              <a:defRPr sz="4800"/>
            </a:lvl5pPr>
            <a:lvl6pPr lvl="5" rtl="0" algn="ctr">
              <a:spcBef>
                <a:spcPts val="0"/>
              </a:spcBef>
              <a:buSzPct val="100000"/>
              <a:defRPr sz="4800"/>
            </a:lvl6pPr>
            <a:lvl7pPr lvl="6" rtl="0" algn="ctr">
              <a:spcBef>
                <a:spcPts val="0"/>
              </a:spcBef>
              <a:buSzPct val="100000"/>
              <a:defRPr sz="4800"/>
            </a:lvl7pPr>
            <a:lvl8pPr lvl="7" rtl="0" algn="ctr">
              <a:spcBef>
                <a:spcPts val="0"/>
              </a:spcBef>
              <a:buSzPct val="100000"/>
              <a:defRPr sz="4800"/>
            </a:lvl8pPr>
            <a:lvl9pPr lvl="8" rtl="0" algn="ctr">
              <a:spcBef>
                <a:spcPts val="0"/>
              </a:spcBef>
              <a:buSzPct val="100000"/>
              <a:defRPr sz="4800"/>
            </a:lvl9pPr>
          </a:lstStyle>
          <a:p/>
        </p:txBody>
      </p:sp>
      <p:sp>
        <p:nvSpPr>
          <p:cNvPr id="15" name="Shape 15"/>
          <p:cNvSpPr txBox="1"/>
          <p:nvPr>
            <p:ph idx="1" type="subTitle"/>
          </p:nvPr>
        </p:nvSpPr>
        <p:spPr>
          <a:xfrm>
            <a:off x="671250" y="3174875"/>
            <a:ext cx="7801500" cy="792600"/>
          </a:xfrm>
          <a:prstGeom prst="rect">
            <a:avLst/>
          </a:prstGeom>
        </p:spPr>
        <p:txBody>
          <a:bodyPr anchorCtr="0" anchor="t" bIns="91425" lIns="91425" rIns="91425" tIns="91425"/>
          <a:lstStyle>
            <a:lvl1pPr lvl="0" rtl="0" algn="ctr">
              <a:lnSpc>
                <a:spcPct val="100000"/>
              </a:lnSpc>
              <a:spcBef>
                <a:spcPts val="0"/>
              </a:spcBef>
              <a:spcAft>
                <a:spcPts val="0"/>
              </a:spcAft>
              <a:buSzPct val="100000"/>
              <a:buNone/>
              <a:defRPr sz="2100"/>
            </a:lvl1pPr>
            <a:lvl2pPr lvl="1" rtl="0" algn="ctr">
              <a:lnSpc>
                <a:spcPct val="100000"/>
              </a:lnSpc>
              <a:spcBef>
                <a:spcPts val="0"/>
              </a:spcBef>
              <a:spcAft>
                <a:spcPts val="0"/>
              </a:spcAft>
              <a:buSzPct val="100000"/>
              <a:buNone/>
              <a:defRPr sz="2100"/>
            </a:lvl2pPr>
            <a:lvl3pPr lvl="2" rtl="0" algn="ctr">
              <a:lnSpc>
                <a:spcPct val="100000"/>
              </a:lnSpc>
              <a:spcBef>
                <a:spcPts val="0"/>
              </a:spcBef>
              <a:spcAft>
                <a:spcPts val="0"/>
              </a:spcAft>
              <a:buSzPct val="100000"/>
              <a:buNone/>
              <a:defRPr sz="2100"/>
            </a:lvl3pPr>
            <a:lvl4pPr lvl="3" rtl="0" algn="ctr">
              <a:lnSpc>
                <a:spcPct val="100000"/>
              </a:lnSpc>
              <a:spcBef>
                <a:spcPts val="0"/>
              </a:spcBef>
              <a:spcAft>
                <a:spcPts val="0"/>
              </a:spcAft>
              <a:buSzPct val="100000"/>
              <a:buNone/>
              <a:defRPr sz="2100"/>
            </a:lvl4pPr>
            <a:lvl5pPr lvl="4" rtl="0" algn="ctr">
              <a:lnSpc>
                <a:spcPct val="100000"/>
              </a:lnSpc>
              <a:spcBef>
                <a:spcPts val="0"/>
              </a:spcBef>
              <a:spcAft>
                <a:spcPts val="0"/>
              </a:spcAft>
              <a:buSzPct val="100000"/>
              <a:buNone/>
              <a:defRPr sz="2100"/>
            </a:lvl5pPr>
            <a:lvl6pPr lvl="5" rtl="0" algn="ctr">
              <a:lnSpc>
                <a:spcPct val="100000"/>
              </a:lnSpc>
              <a:spcBef>
                <a:spcPts val="0"/>
              </a:spcBef>
              <a:spcAft>
                <a:spcPts val="0"/>
              </a:spcAft>
              <a:buSzPct val="100000"/>
              <a:buNone/>
              <a:defRPr sz="2100"/>
            </a:lvl6pPr>
            <a:lvl7pPr lvl="6" rtl="0" algn="ctr">
              <a:lnSpc>
                <a:spcPct val="100000"/>
              </a:lnSpc>
              <a:spcBef>
                <a:spcPts val="0"/>
              </a:spcBef>
              <a:spcAft>
                <a:spcPts val="0"/>
              </a:spcAft>
              <a:buSzPct val="100000"/>
              <a:buNone/>
              <a:defRPr sz="2100"/>
            </a:lvl7pPr>
            <a:lvl8pPr lvl="7" rtl="0" algn="ctr">
              <a:lnSpc>
                <a:spcPct val="100000"/>
              </a:lnSpc>
              <a:spcBef>
                <a:spcPts val="0"/>
              </a:spcBef>
              <a:spcAft>
                <a:spcPts val="0"/>
              </a:spcAft>
              <a:buSzPct val="100000"/>
              <a:buNone/>
              <a:defRPr sz="2100"/>
            </a:lvl8pPr>
            <a:lvl9pPr lvl="8" rtl="0" algn="ctr">
              <a:lnSpc>
                <a:spcPct val="100000"/>
              </a:lnSpc>
              <a:spcBef>
                <a:spcPts val="0"/>
              </a:spcBef>
              <a:spcAft>
                <a:spcPts val="0"/>
              </a:spcAft>
              <a:buSzPct val="100000"/>
              <a:buNone/>
              <a:defRPr sz="2100"/>
            </a:lvl9pPr>
          </a:lstStyle>
          <a:p/>
        </p:txBody>
      </p:sp>
      <p:sp>
        <p:nvSpPr>
          <p:cNvPr id="16" name="Shape 16"/>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9" name="Shape 49"/>
        <p:cNvGrpSpPr/>
        <p:nvPr/>
      </p:nvGrpSpPr>
      <p:grpSpPr>
        <a:xfrm>
          <a:off x="0" y="0"/>
          <a:ext cx="0" cy="0"/>
          <a:chOff x="0" y="0"/>
          <a:chExt cx="0" cy="0"/>
        </a:xfrm>
      </p:grpSpPr>
      <p:sp>
        <p:nvSpPr>
          <p:cNvPr id="50" name="Shape 50"/>
          <p:cNvSpPr txBox="1"/>
          <p:nvPr>
            <p:ph type="title"/>
          </p:nvPr>
        </p:nvSpPr>
        <p:spPr>
          <a:xfrm>
            <a:off x="311700" y="1255275"/>
            <a:ext cx="8520600" cy="1890600"/>
          </a:xfrm>
          <a:prstGeom prst="rect">
            <a:avLst/>
          </a:prstGeom>
        </p:spPr>
        <p:txBody>
          <a:bodyPr anchorCtr="0" anchor="b" bIns="91425" lIns="91425" rIns="91425" tIns="91425"/>
          <a:lstStyle>
            <a:lvl1pPr lvl="0" rtl="0" algn="ctr">
              <a:spcBef>
                <a:spcPts val="0"/>
              </a:spcBef>
              <a:buSzPct val="100000"/>
              <a:defRPr sz="12000"/>
            </a:lvl1pPr>
            <a:lvl2pPr lvl="1" rtl="0" algn="ctr">
              <a:spcBef>
                <a:spcPts val="0"/>
              </a:spcBef>
              <a:buSzPct val="100000"/>
              <a:defRPr sz="12000"/>
            </a:lvl2pPr>
            <a:lvl3pPr lvl="2" rtl="0" algn="ctr">
              <a:spcBef>
                <a:spcPts val="0"/>
              </a:spcBef>
              <a:buSzPct val="100000"/>
              <a:defRPr sz="12000"/>
            </a:lvl3pPr>
            <a:lvl4pPr lvl="3" rtl="0" algn="ctr">
              <a:spcBef>
                <a:spcPts val="0"/>
              </a:spcBef>
              <a:buSzPct val="100000"/>
              <a:defRPr sz="12000"/>
            </a:lvl4pPr>
            <a:lvl5pPr lvl="4" rtl="0" algn="ctr">
              <a:spcBef>
                <a:spcPts val="0"/>
              </a:spcBef>
              <a:buSzPct val="100000"/>
              <a:defRPr sz="12000"/>
            </a:lvl5pPr>
            <a:lvl6pPr lvl="5" rtl="0" algn="ctr">
              <a:spcBef>
                <a:spcPts val="0"/>
              </a:spcBef>
              <a:buSzPct val="100000"/>
              <a:defRPr sz="12000"/>
            </a:lvl6pPr>
            <a:lvl7pPr lvl="6" rtl="0" algn="ctr">
              <a:spcBef>
                <a:spcPts val="0"/>
              </a:spcBef>
              <a:buSzPct val="100000"/>
              <a:defRPr sz="12000"/>
            </a:lvl7pPr>
            <a:lvl8pPr lvl="7" rtl="0" algn="ctr">
              <a:spcBef>
                <a:spcPts val="0"/>
              </a:spcBef>
              <a:buSzPct val="100000"/>
              <a:defRPr sz="12000"/>
            </a:lvl8pPr>
            <a:lvl9pPr lvl="8" rtl="0" algn="ctr">
              <a:spcBef>
                <a:spcPts val="0"/>
              </a:spcBef>
              <a:buSzPct val="100000"/>
              <a:defRPr sz="12000"/>
            </a:lvl9pPr>
          </a:lstStyle>
          <a:p/>
        </p:txBody>
      </p:sp>
      <p:sp>
        <p:nvSpPr>
          <p:cNvPr id="51" name="Shape 51"/>
          <p:cNvSpPr txBox="1"/>
          <p:nvPr>
            <p:ph idx="1" type="body"/>
          </p:nvPr>
        </p:nvSpPr>
        <p:spPr>
          <a:xfrm>
            <a:off x="311700" y="3228425"/>
            <a:ext cx="8520600" cy="1300800"/>
          </a:xfrm>
          <a:prstGeom prst="rect">
            <a:avLst/>
          </a:prstGeom>
        </p:spPr>
        <p:txBody>
          <a:bodyPr anchorCtr="0" anchor="t" bIns="91425" lIns="91425" rIns="91425"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52" name="Shape 52"/>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7" name="Shape 17"/>
        <p:cNvGrpSpPr/>
        <p:nvPr/>
      </p:nvGrpSpPr>
      <p:grpSpPr>
        <a:xfrm>
          <a:off x="0" y="0"/>
          <a:ext cx="0" cy="0"/>
          <a:chOff x="0" y="0"/>
          <a:chExt cx="0" cy="0"/>
        </a:xfrm>
      </p:grpSpPr>
      <p:sp>
        <p:nvSpPr>
          <p:cNvPr id="18" name="Shape 18"/>
          <p:cNvSpPr txBox="1"/>
          <p:nvPr>
            <p:ph type="title"/>
          </p:nvPr>
        </p:nvSpPr>
        <p:spPr>
          <a:xfrm>
            <a:off x="671250" y="2141250"/>
            <a:ext cx="7852200" cy="861000"/>
          </a:xfrm>
          <a:prstGeom prst="rect">
            <a:avLst/>
          </a:prstGeom>
        </p:spPr>
        <p:txBody>
          <a:bodyPr anchorCtr="0" anchor="ctr" bIns="91425" lIns="91425" rIns="91425" tIns="91425"/>
          <a:lstStyle>
            <a:lvl1pPr lvl="0" rtl="0" algn="ctr">
              <a:spcBef>
                <a:spcPts val="0"/>
              </a:spcBef>
              <a:buSzPct val="100000"/>
              <a:defRPr sz="3600"/>
            </a:lvl1pPr>
            <a:lvl2pPr lvl="1" rtl="0" algn="ctr">
              <a:spcBef>
                <a:spcPts val="0"/>
              </a:spcBef>
              <a:buSzPct val="100000"/>
              <a:defRPr sz="3600"/>
            </a:lvl2pPr>
            <a:lvl3pPr lvl="2" rtl="0" algn="ctr">
              <a:spcBef>
                <a:spcPts val="0"/>
              </a:spcBef>
              <a:buSzPct val="100000"/>
              <a:defRPr sz="3600"/>
            </a:lvl3pPr>
            <a:lvl4pPr lvl="3" rtl="0" algn="ctr">
              <a:spcBef>
                <a:spcPts val="0"/>
              </a:spcBef>
              <a:buSzPct val="100000"/>
              <a:defRPr sz="3600"/>
            </a:lvl4pPr>
            <a:lvl5pPr lvl="4" rtl="0" algn="ctr">
              <a:spcBef>
                <a:spcPts val="0"/>
              </a:spcBef>
              <a:buSzPct val="100000"/>
              <a:defRPr sz="3600"/>
            </a:lvl5pPr>
            <a:lvl6pPr lvl="5" rtl="0" algn="ctr">
              <a:spcBef>
                <a:spcPts val="0"/>
              </a:spcBef>
              <a:buSzPct val="100000"/>
              <a:defRPr sz="3600"/>
            </a:lvl6pPr>
            <a:lvl7pPr lvl="6" rtl="0" algn="ctr">
              <a:spcBef>
                <a:spcPts val="0"/>
              </a:spcBef>
              <a:buSzPct val="100000"/>
              <a:defRPr sz="3600"/>
            </a:lvl7pPr>
            <a:lvl8pPr lvl="7" rtl="0" algn="ctr">
              <a:spcBef>
                <a:spcPts val="0"/>
              </a:spcBef>
              <a:buSzPct val="100000"/>
              <a:defRPr sz="3600"/>
            </a:lvl8pPr>
            <a:lvl9pPr lvl="8" rtl="0" algn="ctr">
              <a:spcBef>
                <a:spcPts val="0"/>
              </a:spcBef>
              <a:buSzPct val="100000"/>
              <a:defRPr sz="3600"/>
            </a:lvl9pPr>
          </a:lstStyle>
          <a:p/>
        </p:txBody>
      </p:sp>
      <p:sp>
        <p:nvSpPr>
          <p:cNvPr id="19" name="Shape 19"/>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2" name="Shape 22"/>
          <p:cNvSpPr txBox="1"/>
          <p:nvPr>
            <p:ph idx="1" type="body"/>
          </p:nvPr>
        </p:nvSpPr>
        <p:spPr>
          <a:xfrm>
            <a:off x="311700" y="1152475"/>
            <a:ext cx="8520600" cy="34164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3" name="Shape 23"/>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6" name="Shape 26"/>
          <p:cNvSpPr txBox="1"/>
          <p:nvPr>
            <p:ph idx="1" type="body"/>
          </p:nvPr>
        </p:nvSpPr>
        <p:spPr>
          <a:xfrm>
            <a:off x="311700" y="1152475"/>
            <a:ext cx="3999900" cy="34164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27" name="Shape 27"/>
          <p:cNvSpPr txBox="1"/>
          <p:nvPr>
            <p:ph idx="2" type="body"/>
          </p:nvPr>
        </p:nvSpPr>
        <p:spPr>
          <a:xfrm>
            <a:off x="4832400" y="1152475"/>
            <a:ext cx="3999900" cy="34164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28" name="Shape 28"/>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1" name="Shape 31"/>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8000" cy="755700"/>
          </a:xfrm>
          <a:prstGeom prst="rect">
            <a:avLst/>
          </a:prstGeom>
        </p:spPr>
        <p:txBody>
          <a:bodyPr anchorCtr="0" anchor="b" bIns="91425" lIns="91425" rIns="91425" tIns="91425"/>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p:txBody>
      </p:sp>
      <p:sp>
        <p:nvSpPr>
          <p:cNvPr id="34" name="Shape 34"/>
          <p:cNvSpPr txBox="1"/>
          <p:nvPr>
            <p:ph idx="1" type="body"/>
          </p:nvPr>
        </p:nvSpPr>
        <p:spPr>
          <a:xfrm>
            <a:off x="311700" y="1389600"/>
            <a:ext cx="2808000" cy="3179400"/>
          </a:xfrm>
          <a:prstGeom prst="rect">
            <a:avLst/>
          </a:prstGeom>
        </p:spPr>
        <p:txBody>
          <a:bodyPr anchorCtr="0" anchor="t" bIns="91425" lIns="91425" rIns="91425" tIns="91425"/>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35" name="Shape 35"/>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490250" y="526350"/>
            <a:ext cx="6227100" cy="4090800"/>
          </a:xfrm>
          <a:prstGeom prst="rect">
            <a:avLst/>
          </a:prstGeom>
        </p:spPr>
        <p:txBody>
          <a:bodyPr anchorCtr="0" anchor="ctr" bIns="91425" lIns="91425" rIns="91425" tIns="91425"/>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p:txBody>
      </p:sp>
      <p:sp>
        <p:nvSpPr>
          <p:cNvPr id="38" name="Shape 38"/>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9"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1" name="Shape 4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2" name="Shape 42"/>
          <p:cNvSpPr txBox="1"/>
          <p:nvPr>
            <p:ph type="title"/>
          </p:nvPr>
        </p:nvSpPr>
        <p:spPr>
          <a:xfrm>
            <a:off x="265500" y="1081400"/>
            <a:ext cx="4045200" cy="1710300"/>
          </a:xfrm>
          <a:prstGeom prst="rect">
            <a:avLst/>
          </a:prstGeom>
        </p:spPr>
        <p:txBody>
          <a:bodyPr anchorCtr="0" anchor="b" bIns="91425" lIns="91425" rIns="91425" tIns="91425"/>
          <a:lstStyle>
            <a:lvl1pPr lvl="0" rtl="0" algn="ctr">
              <a:spcBef>
                <a:spcPts val="0"/>
              </a:spcBef>
              <a:buSzPct val="100000"/>
              <a:defRPr sz="4200"/>
            </a:lvl1pPr>
            <a:lvl2pPr lvl="1" rtl="0" algn="ctr">
              <a:spcBef>
                <a:spcPts val="0"/>
              </a:spcBef>
              <a:buSzPct val="100000"/>
              <a:defRPr sz="4200"/>
            </a:lvl2pPr>
            <a:lvl3pPr lvl="2" rtl="0" algn="ctr">
              <a:spcBef>
                <a:spcPts val="0"/>
              </a:spcBef>
              <a:buSzPct val="100000"/>
              <a:defRPr sz="4200"/>
            </a:lvl3pPr>
            <a:lvl4pPr lvl="3" rtl="0" algn="ctr">
              <a:spcBef>
                <a:spcPts val="0"/>
              </a:spcBef>
              <a:buSzPct val="100000"/>
              <a:defRPr sz="4200"/>
            </a:lvl4pPr>
            <a:lvl5pPr lvl="4" rtl="0" algn="ctr">
              <a:spcBef>
                <a:spcPts val="0"/>
              </a:spcBef>
              <a:buSzPct val="100000"/>
              <a:defRPr sz="4200"/>
            </a:lvl5pPr>
            <a:lvl6pPr lvl="5" rtl="0" algn="ctr">
              <a:spcBef>
                <a:spcPts val="0"/>
              </a:spcBef>
              <a:buSzPct val="100000"/>
              <a:defRPr sz="4200"/>
            </a:lvl6pPr>
            <a:lvl7pPr lvl="6" rtl="0" algn="ctr">
              <a:spcBef>
                <a:spcPts val="0"/>
              </a:spcBef>
              <a:buSzPct val="100000"/>
              <a:defRPr sz="4200"/>
            </a:lvl7pPr>
            <a:lvl8pPr lvl="7" rtl="0" algn="ctr">
              <a:spcBef>
                <a:spcPts val="0"/>
              </a:spcBef>
              <a:buSzPct val="100000"/>
              <a:defRPr sz="4200"/>
            </a:lvl8pPr>
            <a:lvl9pPr lvl="8" rtl="0" algn="ctr">
              <a:spcBef>
                <a:spcPts val="0"/>
              </a:spcBef>
              <a:buSzPct val="100000"/>
              <a:defRPr sz="4200"/>
            </a:lvl9pPr>
          </a:lstStyle>
          <a:p/>
        </p:txBody>
      </p:sp>
      <p:sp>
        <p:nvSpPr>
          <p:cNvPr id="43" name="Shape 43"/>
          <p:cNvSpPr txBox="1"/>
          <p:nvPr>
            <p:ph idx="1" type="subTitle"/>
          </p:nvPr>
        </p:nvSpPr>
        <p:spPr>
          <a:xfrm>
            <a:off x="265500" y="2845200"/>
            <a:ext cx="4045200" cy="1345500"/>
          </a:xfrm>
          <a:prstGeom prst="rect">
            <a:avLst/>
          </a:prstGeom>
        </p:spPr>
        <p:txBody>
          <a:bodyPr anchorCtr="0" anchor="t" bIns="91425" lIns="91425" rIns="91425" tIns="91425"/>
          <a:lstStyle>
            <a:lvl1pPr lvl="0" rtl="0" algn="ctr">
              <a:lnSpc>
                <a:spcPct val="100000"/>
              </a:lnSpc>
              <a:spcBef>
                <a:spcPts val="0"/>
              </a:spcBef>
              <a:spcAft>
                <a:spcPts val="0"/>
              </a:spcAft>
              <a:buClr>
                <a:schemeClr val="dk1"/>
              </a:buClr>
              <a:buSzPct val="100000"/>
              <a:buNone/>
              <a:defRPr sz="2100">
                <a:solidFill>
                  <a:schemeClr val="dk1"/>
                </a:solidFill>
              </a:defRPr>
            </a:lvl1pPr>
            <a:lvl2pPr lvl="1" rtl="0" algn="ctr">
              <a:lnSpc>
                <a:spcPct val="100000"/>
              </a:lnSpc>
              <a:spcBef>
                <a:spcPts val="0"/>
              </a:spcBef>
              <a:spcAft>
                <a:spcPts val="0"/>
              </a:spcAft>
              <a:buClr>
                <a:schemeClr val="dk1"/>
              </a:buClr>
              <a:buSzPct val="100000"/>
              <a:buNone/>
              <a:defRPr sz="2100">
                <a:solidFill>
                  <a:schemeClr val="dk1"/>
                </a:solidFill>
              </a:defRPr>
            </a:lvl2pPr>
            <a:lvl3pPr lvl="2" rtl="0" algn="ctr">
              <a:lnSpc>
                <a:spcPct val="100000"/>
              </a:lnSpc>
              <a:spcBef>
                <a:spcPts val="0"/>
              </a:spcBef>
              <a:spcAft>
                <a:spcPts val="0"/>
              </a:spcAft>
              <a:buClr>
                <a:schemeClr val="dk1"/>
              </a:buClr>
              <a:buSzPct val="100000"/>
              <a:buNone/>
              <a:defRPr sz="2100">
                <a:solidFill>
                  <a:schemeClr val="dk1"/>
                </a:solidFill>
              </a:defRPr>
            </a:lvl3pPr>
            <a:lvl4pPr lvl="3" rtl="0" algn="ctr">
              <a:lnSpc>
                <a:spcPct val="100000"/>
              </a:lnSpc>
              <a:spcBef>
                <a:spcPts val="0"/>
              </a:spcBef>
              <a:spcAft>
                <a:spcPts val="0"/>
              </a:spcAft>
              <a:buClr>
                <a:schemeClr val="dk1"/>
              </a:buClr>
              <a:buSzPct val="100000"/>
              <a:buNone/>
              <a:defRPr sz="2100">
                <a:solidFill>
                  <a:schemeClr val="dk1"/>
                </a:solidFill>
              </a:defRPr>
            </a:lvl4pPr>
            <a:lvl5pPr lvl="4" rtl="0" algn="ctr">
              <a:lnSpc>
                <a:spcPct val="100000"/>
              </a:lnSpc>
              <a:spcBef>
                <a:spcPts val="0"/>
              </a:spcBef>
              <a:spcAft>
                <a:spcPts val="0"/>
              </a:spcAft>
              <a:buClr>
                <a:schemeClr val="dk1"/>
              </a:buClr>
              <a:buSzPct val="100000"/>
              <a:buNone/>
              <a:defRPr sz="2100">
                <a:solidFill>
                  <a:schemeClr val="dk1"/>
                </a:solidFill>
              </a:defRPr>
            </a:lvl5pPr>
            <a:lvl6pPr lvl="5" rtl="0" algn="ctr">
              <a:lnSpc>
                <a:spcPct val="100000"/>
              </a:lnSpc>
              <a:spcBef>
                <a:spcPts val="0"/>
              </a:spcBef>
              <a:spcAft>
                <a:spcPts val="0"/>
              </a:spcAft>
              <a:buClr>
                <a:schemeClr val="dk1"/>
              </a:buClr>
              <a:buSzPct val="100000"/>
              <a:buNone/>
              <a:defRPr sz="2100">
                <a:solidFill>
                  <a:schemeClr val="dk1"/>
                </a:solidFill>
              </a:defRPr>
            </a:lvl6pPr>
            <a:lvl7pPr lvl="6" rtl="0" algn="ctr">
              <a:lnSpc>
                <a:spcPct val="100000"/>
              </a:lnSpc>
              <a:spcBef>
                <a:spcPts val="0"/>
              </a:spcBef>
              <a:spcAft>
                <a:spcPts val="0"/>
              </a:spcAft>
              <a:buClr>
                <a:schemeClr val="dk1"/>
              </a:buClr>
              <a:buSzPct val="100000"/>
              <a:buNone/>
              <a:defRPr sz="2100">
                <a:solidFill>
                  <a:schemeClr val="dk1"/>
                </a:solidFill>
              </a:defRPr>
            </a:lvl7pPr>
            <a:lvl8pPr lvl="7" rtl="0" algn="ctr">
              <a:lnSpc>
                <a:spcPct val="100000"/>
              </a:lnSpc>
              <a:spcBef>
                <a:spcPts val="0"/>
              </a:spcBef>
              <a:spcAft>
                <a:spcPts val="0"/>
              </a:spcAft>
              <a:buClr>
                <a:schemeClr val="dk1"/>
              </a:buClr>
              <a:buSzPct val="100000"/>
              <a:buNone/>
              <a:defRPr sz="2100">
                <a:solidFill>
                  <a:schemeClr val="dk1"/>
                </a:solidFill>
              </a:defRPr>
            </a:lvl8pPr>
            <a:lvl9pPr lvl="8" rtl="0" algn="ctr">
              <a:lnSpc>
                <a:spcPct val="100000"/>
              </a:lnSpc>
              <a:spcBef>
                <a:spcPts val="0"/>
              </a:spcBef>
              <a:spcAft>
                <a:spcPts val="0"/>
              </a:spcAft>
              <a:buClr>
                <a:schemeClr val="dk1"/>
              </a:buClr>
              <a:buSzPct val="100000"/>
              <a:buNone/>
              <a:defRPr sz="2100">
                <a:solidFill>
                  <a:schemeClr val="dk1"/>
                </a:solidFill>
              </a:defRPr>
            </a:lvl9pPr>
          </a:lstStyle>
          <a:p/>
        </p:txBody>
      </p:sp>
      <p:sp>
        <p:nvSpPr>
          <p:cNvPr id="44" name="Shape 44"/>
          <p:cNvSpPr txBox="1"/>
          <p:nvPr>
            <p:ph idx="2" type="body"/>
          </p:nvPr>
        </p:nvSpPr>
        <p:spPr>
          <a:xfrm>
            <a:off x="4939500" y="724200"/>
            <a:ext cx="3837000" cy="3695100"/>
          </a:xfrm>
          <a:prstGeom prst="rect">
            <a:avLst/>
          </a:prstGeom>
        </p:spPr>
        <p:txBody>
          <a:bodyPr anchorCtr="0" anchor="ctr" bIns="91425" lIns="91425" rIns="91425" tIns="91425"/>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p:txBody>
      </p:sp>
      <p:sp>
        <p:nvSpPr>
          <p:cNvPr id="45" name="Shape 45"/>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p:spPr>
        <p:txBody>
          <a:bodyPr anchorCtr="0" anchor="ctr" bIns="91425" lIns="91425" rIns="91425" tIns="91425"/>
          <a:lstStyle>
            <a:lvl1pPr lvl="0" rt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p:txBody>
      </p:sp>
      <p:sp>
        <p:nvSpPr>
          <p:cNvPr id="48" name="Shape 48"/>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rt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rtl="0">
              <a:spcBef>
                <a:spcPts val="0"/>
              </a:spcBef>
              <a:buClr>
                <a:schemeClr val="dk1"/>
              </a:buClr>
              <a:buSzPct val="100000"/>
              <a:buFont typeface="Oswald"/>
              <a:buNone/>
              <a:defRPr sz="3000">
                <a:solidFill>
                  <a:schemeClr val="dk1"/>
                </a:solidFill>
                <a:latin typeface="Oswald"/>
                <a:ea typeface="Oswald"/>
                <a:cs typeface="Oswald"/>
                <a:sym typeface="Oswald"/>
              </a:defRPr>
            </a:lvl2pPr>
            <a:lvl3pPr lvl="2" rtl="0">
              <a:spcBef>
                <a:spcPts val="0"/>
              </a:spcBef>
              <a:buClr>
                <a:schemeClr val="dk1"/>
              </a:buClr>
              <a:buSzPct val="100000"/>
              <a:buFont typeface="Oswald"/>
              <a:buNone/>
              <a:defRPr sz="3000">
                <a:solidFill>
                  <a:schemeClr val="dk1"/>
                </a:solidFill>
                <a:latin typeface="Oswald"/>
                <a:ea typeface="Oswald"/>
                <a:cs typeface="Oswald"/>
                <a:sym typeface="Oswald"/>
              </a:defRPr>
            </a:lvl3pPr>
            <a:lvl4pPr lvl="3" rtl="0">
              <a:spcBef>
                <a:spcPts val="0"/>
              </a:spcBef>
              <a:buClr>
                <a:schemeClr val="dk1"/>
              </a:buClr>
              <a:buSzPct val="100000"/>
              <a:buFont typeface="Oswald"/>
              <a:buNone/>
              <a:defRPr sz="3000">
                <a:solidFill>
                  <a:schemeClr val="dk1"/>
                </a:solidFill>
                <a:latin typeface="Oswald"/>
                <a:ea typeface="Oswald"/>
                <a:cs typeface="Oswald"/>
                <a:sym typeface="Oswald"/>
              </a:defRPr>
            </a:lvl4pPr>
            <a:lvl5pPr lvl="4" rtl="0">
              <a:spcBef>
                <a:spcPts val="0"/>
              </a:spcBef>
              <a:buClr>
                <a:schemeClr val="dk1"/>
              </a:buClr>
              <a:buSzPct val="100000"/>
              <a:buFont typeface="Oswald"/>
              <a:buNone/>
              <a:defRPr sz="3000">
                <a:solidFill>
                  <a:schemeClr val="dk1"/>
                </a:solidFill>
                <a:latin typeface="Oswald"/>
                <a:ea typeface="Oswald"/>
                <a:cs typeface="Oswald"/>
                <a:sym typeface="Oswald"/>
              </a:defRPr>
            </a:lvl5pPr>
            <a:lvl6pPr lvl="5" rtl="0">
              <a:spcBef>
                <a:spcPts val="0"/>
              </a:spcBef>
              <a:buClr>
                <a:schemeClr val="dk1"/>
              </a:buClr>
              <a:buSzPct val="100000"/>
              <a:buFont typeface="Oswald"/>
              <a:buNone/>
              <a:defRPr sz="3000">
                <a:solidFill>
                  <a:schemeClr val="dk1"/>
                </a:solidFill>
                <a:latin typeface="Oswald"/>
                <a:ea typeface="Oswald"/>
                <a:cs typeface="Oswald"/>
                <a:sym typeface="Oswald"/>
              </a:defRPr>
            </a:lvl6pPr>
            <a:lvl7pPr lvl="6" rtl="0">
              <a:spcBef>
                <a:spcPts val="0"/>
              </a:spcBef>
              <a:buClr>
                <a:schemeClr val="dk1"/>
              </a:buClr>
              <a:buSzPct val="100000"/>
              <a:buFont typeface="Oswald"/>
              <a:buNone/>
              <a:defRPr sz="3000">
                <a:solidFill>
                  <a:schemeClr val="dk1"/>
                </a:solidFill>
                <a:latin typeface="Oswald"/>
                <a:ea typeface="Oswald"/>
                <a:cs typeface="Oswald"/>
                <a:sym typeface="Oswald"/>
              </a:defRPr>
            </a:lvl7pPr>
            <a:lvl8pPr lvl="7" rtl="0">
              <a:spcBef>
                <a:spcPts val="0"/>
              </a:spcBef>
              <a:buClr>
                <a:schemeClr val="dk1"/>
              </a:buClr>
              <a:buSzPct val="100000"/>
              <a:buFont typeface="Oswald"/>
              <a:buNone/>
              <a:defRPr sz="3000">
                <a:solidFill>
                  <a:schemeClr val="dk1"/>
                </a:solidFill>
                <a:latin typeface="Oswald"/>
                <a:ea typeface="Oswald"/>
                <a:cs typeface="Oswald"/>
                <a:sym typeface="Oswald"/>
              </a:defRPr>
            </a:lvl8pPr>
            <a:lvl9pPr lvl="8" rtl="0">
              <a:spcBef>
                <a:spcPts val="0"/>
              </a:spcBef>
              <a:buClr>
                <a:schemeClr val="dk1"/>
              </a:buClr>
              <a:buSzPct val="100000"/>
              <a:buFont typeface="Oswald"/>
              <a:buNone/>
              <a:defRPr sz="3000">
                <a:solidFill>
                  <a:schemeClr val="dk1"/>
                </a:solidFill>
                <a:latin typeface="Oswald"/>
                <a:ea typeface="Oswald"/>
                <a:cs typeface="Oswald"/>
                <a:sym typeface="Oswald"/>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rt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p:txBody>
      </p:sp>
      <p:sp>
        <p:nvSpPr>
          <p:cNvPr id="8" name="Shape 8"/>
          <p:cNvSpPr txBox="1"/>
          <p:nvPr>
            <p:ph idx="12" type="sldNum"/>
          </p:nvPr>
        </p:nvSpPr>
        <p:spPr>
          <a:xfrm>
            <a:off x="8490250" y="4681009"/>
            <a:ext cx="548700" cy="393600"/>
          </a:xfrm>
          <a:prstGeom prst="rect">
            <a:avLst/>
          </a:prstGeom>
          <a:noFill/>
          <a:ln>
            <a:noFill/>
          </a:ln>
        </p:spPr>
        <p:txBody>
          <a:bodyPr anchorCtr="0" anchor="ctr" bIns="91425" lIns="91425" rIns="91425" tIns="91425">
            <a:noAutofit/>
          </a:bodyPr>
          <a:lstStyle/>
          <a:p>
            <a:pPr lvl="0" rtl="0" algn="r">
              <a:spcBef>
                <a:spcPts val="0"/>
              </a:spcBef>
              <a:buNone/>
            </a:pPr>
            <a:fld id="{00000000-1234-1234-1234-123412341234}" type="slidenum">
              <a:rPr lang="en" sz="1000">
                <a:solidFill>
                  <a:schemeClr val="accent3"/>
                </a:solidFill>
                <a:latin typeface="Average"/>
                <a:ea typeface="Average"/>
                <a:cs typeface="Average"/>
                <a:sym typeface="Average"/>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09.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2.png"/><Relationship Id="rId4" Type="http://schemas.openxmlformats.org/officeDocument/2006/relationships/image" Target="../media/image0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6.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ctrTitle"/>
          </p:nvPr>
        </p:nvSpPr>
        <p:spPr>
          <a:xfrm>
            <a:off x="671257" y="990800"/>
            <a:ext cx="7801500" cy="1730100"/>
          </a:xfrm>
          <a:prstGeom prst="rect">
            <a:avLst/>
          </a:prstGeom>
        </p:spPr>
        <p:txBody>
          <a:bodyPr anchorCtr="0" anchor="b" bIns="91425" lIns="91425" rIns="91425" tIns="91425">
            <a:noAutofit/>
          </a:bodyPr>
          <a:lstStyle/>
          <a:p>
            <a:pPr lvl="0">
              <a:spcBef>
                <a:spcPts val="0"/>
              </a:spcBef>
              <a:buNone/>
            </a:pPr>
            <a:r>
              <a:rPr lang="en"/>
              <a:t>The Spread of Communism</a:t>
            </a:r>
          </a:p>
        </p:txBody>
      </p:sp>
      <p:sp>
        <p:nvSpPr>
          <p:cNvPr id="60" name="Shape 60"/>
          <p:cNvSpPr txBox="1"/>
          <p:nvPr>
            <p:ph idx="1" type="subTitle"/>
          </p:nvPr>
        </p:nvSpPr>
        <p:spPr>
          <a:xfrm>
            <a:off x="671250" y="3174875"/>
            <a:ext cx="7801500" cy="792600"/>
          </a:xfrm>
          <a:prstGeom prst="rect">
            <a:avLst/>
          </a:prstGeom>
        </p:spPr>
        <p:txBody>
          <a:bodyPr anchorCtr="0" anchor="t" bIns="91425" lIns="91425" rIns="91425" tIns="91425">
            <a:noAutofit/>
          </a:bodyPr>
          <a:lstStyle/>
          <a:p>
            <a:pPr lvl="0">
              <a:spcBef>
                <a:spcPts val="0"/>
              </a:spcBef>
              <a:buNone/>
            </a:pPr>
            <a:r>
              <a:rPr lang="en"/>
              <a:t>7-5.3</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ph type="title"/>
          </p:nvPr>
        </p:nvSpPr>
        <p:spPr>
          <a:xfrm>
            <a:off x="204300" y="409225"/>
            <a:ext cx="8520600" cy="572700"/>
          </a:xfrm>
          <a:prstGeom prst="rect">
            <a:avLst/>
          </a:prstGeom>
        </p:spPr>
        <p:txBody>
          <a:bodyPr anchorCtr="0" anchor="t" bIns="91425" lIns="91425" rIns="91425" tIns="91425">
            <a:noAutofit/>
          </a:bodyPr>
          <a:lstStyle/>
          <a:p>
            <a:pPr lvl="0">
              <a:spcBef>
                <a:spcPts val="0"/>
              </a:spcBef>
              <a:buNone/>
            </a:pPr>
            <a:r>
              <a:rPr lang="en"/>
              <a:t>What about the rest of Asia?</a:t>
            </a:r>
          </a:p>
        </p:txBody>
      </p:sp>
      <p:sp>
        <p:nvSpPr>
          <p:cNvPr id="120" name="Shape 120"/>
          <p:cNvSpPr txBox="1"/>
          <p:nvPr>
            <p:ph idx="1" type="body"/>
          </p:nvPr>
        </p:nvSpPr>
        <p:spPr>
          <a:xfrm>
            <a:off x="311700" y="1152475"/>
            <a:ext cx="3684900" cy="3416400"/>
          </a:xfrm>
          <a:prstGeom prst="rect">
            <a:avLst/>
          </a:prstGeom>
        </p:spPr>
        <p:txBody>
          <a:bodyPr anchorCtr="0" anchor="t" bIns="91425" lIns="91425" rIns="91425" tIns="91425">
            <a:noAutofit/>
          </a:bodyPr>
          <a:lstStyle/>
          <a:p>
            <a:pPr lvl="0" rtl="0">
              <a:spcBef>
                <a:spcPts val="0"/>
              </a:spcBef>
              <a:buNone/>
            </a:pPr>
            <a:r>
              <a:rPr lang="en"/>
              <a:t>In Vietnam the spread of communism caused scenarios </a:t>
            </a:r>
            <a:r>
              <a:rPr lang="en" u="sng"/>
              <a:t>similar</a:t>
            </a:r>
            <a:r>
              <a:rPr lang="en"/>
              <a:t> to Korea. After WWII, Vietnam sought to gain independence from the imperial rule of </a:t>
            </a:r>
            <a:r>
              <a:rPr lang="en" u="sng"/>
              <a:t>France</a:t>
            </a:r>
            <a:r>
              <a:rPr lang="en"/>
              <a:t>. The Soviet Union again sent support to </a:t>
            </a:r>
            <a:r>
              <a:rPr lang="en" u="sng"/>
              <a:t>revolutionaries</a:t>
            </a:r>
            <a:r>
              <a:rPr lang="en"/>
              <a:t> in Vietnam while the U.S. backed democratic leaders. This leads to the Vietnam War. </a:t>
            </a:r>
          </a:p>
          <a:p>
            <a:pPr lvl="0">
              <a:spcBef>
                <a:spcPts val="0"/>
              </a:spcBef>
              <a:buNone/>
            </a:pPr>
            <a:r>
              <a:t/>
            </a:r>
            <a:endParaRPr/>
          </a:p>
        </p:txBody>
      </p:sp>
      <p:pic>
        <p:nvPicPr>
          <p:cNvPr id="121" name="Shape 121"/>
          <p:cNvPicPr preferRelativeResize="0"/>
          <p:nvPr/>
        </p:nvPicPr>
        <p:blipFill>
          <a:blip r:embed="rId3">
            <a:alphaModFix/>
          </a:blip>
          <a:stretch>
            <a:fillRect/>
          </a:stretch>
        </p:blipFill>
        <p:spPr>
          <a:xfrm>
            <a:off x="4521300" y="806750"/>
            <a:ext cx="4622699" cy="433675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txBox="1"/>
          <p:nvPr>
            <p:ph type="title"/>
          </p:nvPr>
        </p:nvSpPr>
        <p:spPr>
          <a:xfrm>
            <a:off x="5376425" y="388750"/>
            <a:ext cx="2547000" cy="572700"/>
          </a:xfrm>
          <a:prstGeom prst="rect">
            <a:avLst/>
          </a:prstGeom>
        </p:spPr>
        <p:txBody>
          <a:bodyPr anchorCtr="0" anchor="t" bIns="91425" lIns="91425" rIns="91425" tIns="91425">
            <a:noAutofit/>
          </a:bodyPr>
          <a:lstStyle/>
          <a:p>
            <a:pPr lvl="0">
              <a:spcBef>
                <a:spcPts val="0"/>
              </a:spcBef>
              <a:buNone/>
            </a:pPr>
            <a:r>
              <a:rPr lang="en"/>
              <a:t>What about the rest of Asia?</a:t>
            </a:r>
          </a:p>
        </p:txBody>
      </p:sp>
      <p:sp>
        <p:nvSpPr>
          <p:cNvPr id="127" name="Shape 127"/>
          <p:cNvSpPr txBox="1"/>
          <p:nvPr>
            <p:ph idx="1" type="body"/>
          </p:nvPr>
        </p:nvSpPr>
        <p:spPr>
          <a:xfrm>
            <a:off x="5050025" y="1658950"/>
            <a:ext cx="3571200" cy="4362300"/>
          </a:xfrm>
          <a:prstGeom prst="rect">
            <a:avLst/>
          </a:prstGeom>
        </p:spPr>
        <p:txBody>
          <a:bodyPr anchorCtr="0" anchor="t" bIns="91425" lIns="91425" rIns="91425" tIns="91425">
            <a:noAutofit/>
          </a:bodyPr>
          <a:lstStyle/>
          <a:p>
            <a:pPr lvl="0" rtl="0">
              <a:spcBef>
                <a:spcPts val="0"/>
              </a:spcBef>
              <a:buNone/>
            </a:pPr>
            <a:r>
              <a:rPr lang="en" sz="2000"/>
              <a:t>Both Cambodia and Laos were influenced by the spread of </a:t>
            </a:r>
            <a:r>
              <a:rPr lang="en" sz="2000" u="sng"/>
              <a:t>communism</a:t>
            </a:r>
            <a:r>
              <a:rPr lang="en" sz="2000"/>
              <a:t> and therefore </a:t>
            </a:r>
            <a:r>
              <a:rPr lang="en" sz="2000" u="sng"/>
              <a:t>changed</a:t>
            </a:r>
            <a:r>
              <a:rPr lang="en" sz="2000"/>
              <a:t> their political system following WWII. The US fear of all Asian countries falling to communism like dominos, however, did not occur. </a:t>
            </a:r>
          </a:p>
          <a:p>
            <a:pPr lvl="0">
              <a:spcBef>
                <a:spcPts val="0"/>
              </a:spcBef>
              <a:buNone/>
            </a:pPr>
            <a:r>
              <a:t/>
            </a:r>
            <a:endParaRPr/>
          </a:p>
        </p:txBody>
      </p:sp>
      <p:pic>
        <p:nvPicPr>
          <p:cNvPr id="128" name="Shape 128"/>
          <p:cNvPicPr preferRelativeResize="0"/>
          <p:nvPr/>
        </p:nvPicPr>
        <p:blipFill>
          <a:blip r:embed="rId3">
            <a:alphaModFix/>
          </a:blip>
          <a:stretch>
            <a:fillRect/>
          </a:stretch>
        </p:blipFill>
        <p:spPr>
          <a:xfrm>
            <a:off x="-5" y="0"/>
            <a:ext cx="4719161" cy="514350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x="0" y="0"/>
          <a:ext cx="0" cy="0"/>
          <a:chOff x="0" y="0"/>
          <a:chExt cx="0" cy="0"/>
        </a:xfrm>
      </p:grpSpPr>
      <p:sp>
        <p:nvSpPr>
          <p:cNvPr id="133" name="Shape 13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How did Africa adjust to the world after WWII?</a:t>
            </a:r>
          </a:p>
        </p:txBody>
      </p:sp>
      <p:sp>
        <p:nvSpPr>
          <p:cNvPr id="134" name="Shape 134"/>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rPr lang="en" sz="2000"/>
              <a:t>In Africa, nations that had been under </a:t>
            </a:r>
            <a:r>
              <a:rPr lang="en" sz="2000" u="sng"/>
              <a:t>imperial</a:t>
            </a:r>
            <a:r>
              <a:rPr lang="en" sz="2000"/>
              <a:t> rule since the </a:t>
            </a:r>
            <a:r>
              <a:rPr lang="en" sz="2000" u="sng"/>
              <a:t>1800s</a:t>
            </a:r>
            <a:r>
              <a:rPr lang="en" sz="2000"/>
              <a:t> saw WWII as a justification for standing up to unfair governments and took this opportunity to </a:t>
            </a:r>
            <a:r>
              <a:rPr lang="en" sz="2000" u="sng"/>
              <a:t>begin</a:t>
            </a:r>
            <a:r>
              <a:rPr lang="en" sz="2000"/>
              <a:t> demanding independence from their European rulers.</a:t>
            </a:r>
          </a:p>
          <a:p>
            <a:pPr lvl="0">
              <a:spcBef>
                <a:spcPts val="0"/>
              </a:spcBef>
              <a:buNone/>
            </a:pPr>
            <a:r>
              <a:t/>
            </a:r>
            <a:endParaRPr/>
          </a:p>
        </p:txBody>
      </p:sp>
      <p:pic>
        <p:nvPicPr>
          <p:cNvPr id="135" name="Shape 135"/>
          <p:cNvPicPr preferRelativeResize="0"/>
          <p:nvPr/>
        </p:nvPicPr>
        <p:blipFill>
          <a:blip r:embed="rId3">
            <a:alphaModFix/>
          </a:blip>
          <a:stretch>
            <a:fillRect/>
          </a:stretch>
        </p:blipFill>
        <p:spPr>
          <a:xfrm>
            <a:off x="2715587" y="2427474"/>
            <a:ext cx="3712824" cy="2772325"/>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2700"/>
              <a:t>How did the superpowers try to push their agendas in Africa?</a:t>
            </a:r>
          </a:p>
        </p:txBody>
      </p:sp>
      <p:sp>
        <p:nvSpPr>
          <p:cNvPr id="141" name="Shape 141"/>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rPr lang="en" sz="2200"/>
              <a:t>The Soviet Union gave military support to </a:t>
            </a:r>
            <a:r>
              <a:rPr lang="en" sz="2200" u="sng"/>
              <a:t>Angola</a:t>
            </a:r>
            <a:r>
              <a:rPr lang="en" sz="2200"/>
              <a:t> and Mozambique as well as to the African National Congress in South Africa. The Soviet Union also offered </a:t>
            </a:r>
            <a:r>
              <a:rPr lang="en" sz="2200" u="sng"/>
              <a:t>educational</a:t>
            </a:r>
            <a:r>
              <a:rPr lang="en" sz="2200"/>
              <a:t> scholarships to young Africans, especially in English and Portuguese colonies, in hopes of </a:t>
            </a:r>
            <a:r>
              <a:rPr lang="en" sz="2200" u="sng"/>
              <a:t>persuading the youth</a:t>
            </a:r>
            <a:r>
              <a:rPr lang="en" sz="2200"/>
              <a:t> of Africa to adopt communist ideas. Other nations such as Guinea, Egypt, Congo, Uganda, Ethiopia, Benin, and Somalia also received Soviet military or diplomatic aid.</a:t>
            </a:r>
          </a:p>
          <a:p>
            <a:pPr lvl="0">
              <a:spcBef>
                <a:spcPts val="0"/>
              </a:spcBef>
              <a:buNone/>
            </a:pPr>
            <a:r>
              <a:t/>
            </a:r>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sp>
        <p:nvSpPr>
          <p:cNvPr id="146" name="Shape 146"/>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2700"/>
              <a:t>How did the superpowers try to push their agendas in Africa?</a:t>
            </a:r>
          </a:p>
          <a:p>
            <a:pPr lvl="0">
              <a:spcBef>
                <a:spcPts val="0"/>
              </a:spcBef>
              <a:buNone/>
            </a:pPr>
            <a:r>
              <a:t/>
            </a:r>
            <a:endParaRPr/>
          </a:p>
        </p:txBody>
      </p:sp>
      <p:sp>
        <p:nvSpPr>
          <p:cNvPr id="147" name="Shape 147"/>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rPr lang="en" sz="2200"/>
              <a:t>The United States, as well as democratic nations of Europe, tried to prevent the spread of communism into these governments in Africa, continuing the idea of </a:t>
            </a:r>
            <a:r>
              <a:rPr lang="en" sz="2200" u="sng"/>
              <a:t>containment </a:t>
            </a:r>
            <a:r>
              <a:rPr lang="en" sz="2200"/>
              <a:t>and preventing the domino effect, by providing </a:t>
            </a:r>
            <a:r>
              <a:rPr lang="en" sz="2200" u="sng"/>
              <a:t>military</a:t>
            </a:r>
            <a:r>
              <a:rPr lang="en" sz="2200"/>
              <a:t> and </a:t>
            </a:r>
            <a:r>
              <a:rPr lang="en" sz="2200" u="sng"/>
              <a:t>economic aid</a:t>
            </a:r>
            <a:r>
              <a:rPr lang="en" sz="2200"/>
              <a:t>.</a:t>
            </a:r>
          </a:p>
          <a:p>
            <a:pPr lvl="0">
              <a:spcBef>
                <a:spcPts val="0"/>
              </a:spcBef>
              <a:buNone/>
            </a:pPr>
            <a:r>
              <a:t/>
            </a:r>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sp>
        <p:nvSpPr>
          <p:cNvPr id="152" name="Shape 15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What was the impact of communism in Latin America?</a:t>
            </a:r>
          </a:p>
        </p:txBody>
      </p:sp>
      <p:sp>
        <p:nvSpPr>
          <p:cNvPr id="153" name="Shape 15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rPr lang="en"/>
              <a:t>Cuba was the </a:t>
            </a:r>
            <a:r>
              <a:rPr lang="en" u="sng"/>
              <a:t>first</a:t>
            </a:r>
            <a:r>
              <a:rPr lang="en"/>
              <a:t> nation to establish a communist government under the leadership of Fidel Castro. </a:t>
            </a:r>
            <a:r>
              <a:rPr lang="en" u="sng"/>
              <a:t>Castro</a:t>
            </a:r>
            <a:r>
              <a:rPr lang="en"/>
              <a:t>, with the aid of the Soviet Union, took over the government of Cuba in </a:t>
            </a:r>
            <a:r>
              <a:rPr lang="en" u="sng"/>
              <a:t>1959</a:t>
            </a:r>
            <a:r>
              <a:rPr lang="en"/>
              <a:t>. Tensions between the U.S., the Soviet Union, and Cuba almost led to war in the 1960s with the </a:t>
            </a:r>
            <a:r>
              <a:rPr lang="en" u="sng"/>
              <a:t>Cuban Missile Crisis</a:t>
            </a:r>
            <a:r>
              <a:rPr lang="en"/>
              <a:t>.</a:t>
            </a:r>
          </a:p>
          <a:p>
            <a:pPr lvl="0">
              <a:spcBef>
                <a:spcPts val="0"/>
              </a:spcBef>
              <a:buNone/>
            </a:pPr>
            <a:r>
              <a:t/>
            </a:r>
            <a:endParaRPr/>
          </a:p>
        </p:txBody>
      </p:sp>
      <p:pic>
        <p:nvPicPr>
          <p:cNvPr id="154" name="Shape 154"/>
          <p:cNvPicPr preferRelativeResize="0"/>
          <p:nvPr/>
        </p:nvPicPr>
        <p:blipFill>
          <a:blip r:embed="rId3">
            <a:alphaModFix/>
          </a:blip>
          <a:stretch>
            <a:fillRect/>
          </a:stretch>
        </p:blipFill>
        <p:spPr>
          <a:xfrm>
            <a:off x="4624899" y="2235737"/>
            <a:ext cx="3930374" cy="2867900"/>
          </a:xfrm>
          <a:prstGeom prst="rect">
            <a:avLst/>
          </a:prstGeom>
          <a:noFill/>
          <a:ln>
            <a:noFill/>
          </a:ln>
        </p:spPr>
      </p:pic>
      <p:pic>
        <p:nvPicPr>
          <p:cNvPr id="155" name="Shape 155"/>
          <p:cNvPicPr preferRelativeResize="0"/>
          <p:nvPr/>
        </p:nvPicPr>
        <p:blipFill>
          <a:blip r:embed="rId4">
            <a:alphaModFix/>
          </a:blip>
          <a:stretch>
            <a:fillRect/>
          </a:stretch>
        </p:blipFill>
        <p:spPr>
          <a:xfrm>
            <a:off x="2260237" y="3368962"/>
            <a:ext cx="2905125" cy="1571625"/>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What was the impact of communism in Latin America?</a:t>
            </a:r>
          </a:p>
          <a:p>
            <a:pPr lvl="0">
              <a:spcBef>
                <a:spcPts val="0"/>
              </a:spcBef>
              <a:buNone/>
            </a:pPr>
            <a:r>
              <a:t/>
            </a:r>
            <a:endParaRPr/>
          </a:p>
        </p:txBody>
      </p:sp>
      <p:sp>
        <p:nvSpPr>
          <p:cNvPr id="161" name="Shape 161"/>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rPr lang="en"/>
              <a:t>Castro, with the aid of the Soviet Union, then began trying to spread communism in Latin America in the </a:t>
            </a:r>
            <a:r>
              <a:rPr lang="en" u="sng"/>
              <a:t>1970s</a:t>
            </a:r>
            <a:r>
              <a:rPr lang="en"/>
              <a:t> &amp; </a:t>
            </a:r>
            <a:r>
              <a:rPr lang="en" u="sng"/>
              <a:t>1980s</a:t>
            </a:r>
            <a:r>
              <a:rPr lang="en"/>
              <a:t> and the U.S. tried to prevent this.</a:t>
            </a:r>
          </a:p>
          <a:p>
            <a:pPr lvl="0" rtl="0">
              <a:spcBef>
                <a:spcPts val="0"/>
              </a:spcBef>
              <a:buNone/>
            </a:pPr>
            <a:r>
              <a:rPr lang="en"/>
              <a:t>1. In El Salvador, troops supported by Castro and the Soviet Union </a:t>
            </a:r>
            <a:r>
              <a:rPr lang="en" u="sng"/>
              <a:t>fought troops</a:t>
            </a:r>
            <a:r>
              <a:rPr lang="en"/>
              <a:t> backed by the U.S. </a:t>
            </a:r>
          </a:p>
          <a:p>
            <a:pPr lvl="0" rtl="0">
              <a:spcBef>
                <a:spcPts val="0"/>
              </a:spcBef>
              <a:buNone/>
            </a:pPr>
            <a:r>
              <a:rPr lang="en"/>
              <a:t>2. In </a:t>
            </a:r>
            <a:r>
              <a:rPr lang="en" u="sng"/>
              <a:t>Nicaragua</a:t>
            </a:r>
            <a:r>
              <a:rPr lang="en"/>
              <a:t>, rebels known as Sandinistas </a:t>
            </a:r>
            <a:r>
              <a:rPr lang="en" u="sng"/>
              <a:t>overthrew</a:t>
            </a:r>
            <a:r>
              <a:rPr lang="en"/>
              <a:t> the government and got aid from Castro and the Soviets. The U.S. then helped a group known as the “</a:t>
            </a:r>
            <a:r>
              <a:rPr lang="en" u="sng"/>
              <a:t>Contras</a:t>
            </a:r>
            <a:r>
              <a:rPr lang="en"/>
              <a:t>,” to help fight against the Sandinistas.</a:t>
            </a:r>
          </a:p>
          <a:p>
            <a:pPr lvl="0">
              <a:spcBef>
                <a:spcPts val="0"/>
              </a:spcBef>
              <a:buNone/>
            </a:pPr>
            <a:r>
              <a:t/>
            </a: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sp>
        <p:nvSpPr>
          <p:cNvPr id="65" name="Shape 6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2600"/>
              <a:t>How did the Soviets keep Communist control in Eastern Europe?</a:t>
            </a:r>
          </a:p>
        </p:txBody>
      </p:sp>
      <p:sp>
        <p:nvSpPr>
          <p:cNvPr id="66" name="Shape 66"/>
          <p:cNvSpPr txBox="1"/>
          <p:nvPr>
            <p:ph idx="1" type="body"/>
          </p:nvPr>
        </p:nvSpPr>
        <p:spPr>
          <a:xfrm>
            <a:off x="311700" y="1152475"/>
            <a:ext cx="5367600" cy="3416400"/>
          </a:xfrm>
          <a:prstGeom prst="rect">
            <a:avLst/>
          </a:prstGeom>
        </p:spPr>
        <p:txBody>
          <a:bodyPr anchorCtr="0" anchor="t" bIns="91425" lIns="91425" rIns="91425" tIns="91425">
            <a:noAutofit/>
          </a:bodyPr>
          <a:lstStyle/>
          <a:p>
            <a:pPr lvl="0">
              <a:spcBef>
                <a:spcPts val="0"/>
              </a:spcBef>
              <a:buNone/>
            </a:pPr>
            <a:r>
              <a:rPr lang="en"/>
              <a:t>The soviets continued to spread communism in </a:t>
            </a:r>
            <a:r>
              <a:rPr lang="en" u="sng"/>
              <a:t>Eastern Europe</a:t>
            </a:r>
            <a:r>
              <a:rPr lang="en"/>
              <a:t> through countries that had freed from Germany at the end of WWII by establishing communist governments and refusing to grant elections. These countries included: Yugoslavia, Romania, Bulgaria, Czechoslovakia, Poland, Albania, and Hungary. These nations became known as </a:t>
            </a:r>
            <a:r>
              <a:rPr lang="en" u="sng"/>
              <a:t>satellite</a:t>
            </a:r>
            <a:r>
              <a:rPr lang="en"/>
              <a:t> nations for the USSR as they were clustered around the Soviet Union and their </a:t>
            </a:r>
            <a:r>
              <a:rPr lang="en" u="sng"/>
              <a:t>economic policies</a:t>
            </a:r>
            <a:r>
              <a:rPr lang="en"/>
              <a:t> orbited within Soviet influence and control. </a:t>
            </a:r>
          </a:p>
        </p:txBody>
      </p:sp>
      <p:pic>
        <p:nvPicPr>
          <p:cNvPr id="67" name="Shape 67"/>
          <p:cNvPicPr preferRelativeResize="0"/>
          <p:nvPr/>
        </p:nvPicPr>
        <p:blipFill>
          <a:blip r:embed="rId3">
            <a:alphaModFix/>
          </a:blip>
          <a:stretch>
            <a:fillRect/>
          </a:stretch>
        </p:blipFill>
        <p:spPr>
          <a:xfrm>
            <a:off x="5881825" y="1017725"/>
            <a:ext cx="2527800" cy="3829624"/>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How did the United States respond?</a:t>
            </a:r>
          </a:p>
        </p:txBody>
      </p:sp>
      <p:sp>
        <p:nvSpPr>
          <p:cNvPr id="73" name="Shape 73"/>
          <p:cNvSpPr txBox="1"/>
          <p:nvPr>
            <p:ph idx="1" type="body"/>
          </p:nvPr>
        </p:nvSpPr>
        <p:spPr>
          <a:xfrm>
            <a:off x="311700" y="1331475"/>
            <a:ext cx="4233900" cy="3416400"/>
          </a:xfrm>
          <a:prstGeom prst="rect">
            <a:avLst/>
          </a:prstGeom>
        </p:spPr>
        <p:txBody>
          <a:bodyPr anchorCtr="0" anchor="t" bIns="91425" lIns="91425" rIns="91425" tIns="91425">
            <a:noAutofit/>
          </a:bodyPr>
          <a:lstStyle/>
          <a:p>
            <a:pPr lvl="0">
              <a:spcBef>
                <a:spcPts val="0"/>
              </a:spcBef>
              <a:buNone/>
            </a:pPr>
            <a:r>
              <a:rPr lang="en" u="sng"/>
              <a:t>Truman</a:t>
            </a:r>
            <a:r>
              <a:rPr lang="en"/>
              <a:t>’s policy of  containment in Eastern Europe was therefore directed at making sure other nations did not become satellite states. Little did they know they needed to prepare for the Soviet’s attempts at spreading communism around the </a:t>
            </a:r>
            <a:r>
              <a:rPr lang="en" u="sng"/>
              <a:t>world</a:t>
            </a:r>
            <a:r>
              <a:rPr lang="en"/>
              <a:t>. </a:t>
            </a:r>
          </a:p>
        </p:txBody>
      </p:sp>
      <p:pic>
        <p:nvPicPr>
          <p:cNvPr id="74" name="Shape 74"/>
          <p:cNvPicPr preferRelativeResize="0"/>
          <p:nvPr/>
        </p:nvPicPr>
        <p:blipFill>
          <a:blip r:embed="rId3">
            <a:alphaModFix/>
          </a:blip>
          <a:stretch>
            <a:fillRect/>
          </a:stretch>
        </p:blipFill>
        <p:spPr>
          <a:xfrm>
            <a:off x="4545599" y="1298950"/>
            <a:ext cx="4055075" cy="348142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How did the United States respond?</a:t>
            </a:r>
          </a:p>
        </p:txBody>
      </p:sp>
      <p:sp>
        <p:nvSpPr>
          <p:cNvPr id="80" name="Shape 80"/>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rPr lang="en"/>
              <a:t>What were the Soviets looking for to help them spread communism?</a:t>
            </a:r>
          </a:p>
          <a:p>
            <a:pPr indent="-228600" lvl="0" marL="457200" rtl="0">
              <a:spcBef>
                <a:spcPts val="0"/>
              </a:spcBef>
            </a:pPr>
            <a:r>
              <a:rPr lang="en"/>
              <a:t>The Soviet Union began trying to spread its influence of communism in </a:t>
            </a:r>
            <a:r>
              <a:rPr lang="en" u="sng"/>
              <a:t>Asia</a:t>
            </a:r>
            <a:r>
              <a:rPr lang="en"/>
              <a:t>, Africa, and </a:t>
            </a:r>
            <a:r>
              <a:rPr lang="en" u="sng"/>
              <a:t>Latin America</a:t>
            </a:r>
            <a:r>
              <a:rPr lang="en"/>
              <a:t>, often looking in areas where </a:t>
            </a:r>
            <a:r>
              <a:rPr lang="en" u="sng"/>
              <a:t>revolutions</a:t>
            </a:r>
            <a:r>
              <a:rPr lang="en"/>
              <a:t> were already taking place or where revolution was very likely. </a:t>
            </a:r>
          </a:p>
          <a:p>
            <a:pPr indent="-228600" lvl="0" marL="457200">
              <a:spcBef>
                <a:spcPts val="0"/>
              </a:spcBef>
            </a:pPr>
            <a:r>
              <a:rPr lang="en"/>
              <a:t>The Soviets offered revolutionary countries assist in the form of economics and or </a:t>
            </a:r>
            <a:r>
              <a:rPr lang="en" u="sng"/>
              <a:t>military</a:t>
            </a:r>
            <a:r>
              <a:rPr lang="en"/>
              <a:t> support in return for cooperation in establishing communist governments in their nations.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txBox="1"/>
          <p:nvPr>
            <p:ph type="title"/>
          </p:nvPr>
        </p:nvSpPr>
        <p:spPr>
          <a:xfrm>
            <a:off x="2161425" y="182500"/>
            <a:ext cx="5940300" cy="572700"/>
          </a:xfrm>
          <a:prstGeom prst="rect">
            <a:avLst/>
          </a:prstGeom>
        </p:spPr>
        <p:txBody>
          <a:bodyPr anchorCtr="0" anchor="t" bIns="91425" lIns="91425" rIns="91425" tIns="91425">
            <a:noAutofit/>
          </a:bodyPr>
          <a:lstStyle/>
          <a:p>
            <a:pPr lvl="0">
              <a:spcBef>
                <a:spcPts val="0"/>
              </a:spcBef>
              <a:buNone/>
            </a:pPr>
            <a:r>
              <a:rPr lang="en"/>
              <a:t>How did the United States respond?</a:t>
            </a:r>
          </a:p>
        </p:txBody>
      </p:sp>
      <p:sp>
        <p:nvSpPr>
          <p:cNvPr id="86" name="Shape 86"/>
          <p:cNvSpPr txBox="1"/>
          <p:nvPr>
            <p:ph idx="1" type="body"/>
          </p:nvPr>
        </p:nvSpPr>
        <p:spPr>
          <a:xfrm>
            <a:off x="4975100" y="1152475"/>
            <a:ext cx="3857100" cy="3416400"/>
          </a:xfrm>
          <a:prstGeom prst="rect">
            <a:avLst/>
          </a:prstGeom>
        </p:spPr>
        <p:txBody>
          <a:bodyPr anchorCtr="0" anchor="t" bIns="91425" lIns="91425" rIns="91425" tIns="91425">
            <a:noAutofit/>
          </a:bodyPr>
          <a:lstStyle/>
          <a:p>
            <a:pPr indent="-228600" lvl="0" marL="457200" rtl="0">
              <a:spcBef>
                <a:spcPts val="0"/>
              </a:spcBef>
            </a:pPr>
            <a:r>
              <a:rPr lang="en"/>
              <a:t>The Soviets also used </a:t>
            </a:r>
            <a:r>
              <a:rPr lang="en" u="sng"/>
              <a:t>political</a:t>
            </a:r>
            <a:r>
              <a:rPr lang="en"/>
              <a:t> means to spread communism by sending representatives to nations to discuss and explain the benefits and successes of communism. They also allowed visiting delegates from interested nations to </a:t>
            </a:r>
            <a:r>
              <a:rPr lang="en" u="sng"/>
              <a:t>come to</a:t>
            </a:r>
            <a:r>
              <a:rPr lang="en"/>
              <a:t> the Soviet Union to examine the success of the Soviet’s political and economic system.</a:t>
            </a:r>
          </a:p>
        </p:txBody>
      </p:sp>
      <p:pic>
        <p:nvPicPr>
          <p:cNvPr id="87" name="Shape 87"/>
          <p:cNvPicPr preferRelativeResize="0"/>
          <p:nvPr/>
        </p:nvPicPr>
        <p:blipFill>
          <a:blip r:embed="rId3">
            <a:alphaModFix/>
          </a:blip>
          <a:stretch>
            <a:fillRect/>
          </a:stretch>
        </p:blipFill>
        <p:spPr>
          <a:xfrm>
            <a:off x="212600" y="812800"/>
            <a:ext cx="4762500" cy="409575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What was the Domino Theory?</a:t>
            </a:r>
          </a:p>
        </p:txBody>
      </p:sp>
      <p:sp>
        <p:nvSpPr>
          <p:cNvPr id="93" name="Shape 9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rPr lang="en"/>
              <a:t>The United State’s </a:t>
            </a:r>
            <a:r>
              <a:rPr lang="en" u="sng"/>
              <a:t>policy</a:t>
            </a:r>
            <a:r>
              <a:rPr lang="en"/>
              <a:t> of involvement became known as the “</a:t>
            </a:r>
            <a:r>
              <a:rPr lang="en" u="sng"/>
              <a:t>domino</a:t>
            </a:r>
            <a:r>
              <a:rPr lang="en"/>
              <a:t> theory”. The idea was that if </a:t>
            </a:r>
            <a:r>
              <a:rPr lang="en" u="sng"/>
              <a:t>one nation fell</a:t>
            </a:r>
            <a:r>
              <a:rPr lang="en"/>
              <a:t> to communism, then others, like dominos, around the country would also become communist. The idea of </a:t>
            </a:r>
            <a:r>
              <a:rPr lang="en" u="sng"/>
              <a:t>containment</a:t>
            </a:r>
            <a:r>
              <a:rPr lang="en"/>
              <a:t> therefore spread from Europe to Asia as the U.S. tried to stop the spread of communism in order to try to avoid the domino effect.</a:t>
            </a:r>
          </a:p>
          <a:p>
            <a:pPr lvl="0">
              <a:spcBef>
                <a:spcPts val="0"/>
              </a:spcBef>
              <a:buNone/>
            </a:pPr>
            <a:r>
              <a:t/>
            </a:r>
            <a:endParaRPr/>
          </a:p>
        </p:txBody>
      </p:sp>
      <p:pic>
        <p:nvPicPr>
          <p:cNvPr id="94" name="Shape 94"/>
          <p:cNvPicPr preferRelativeResize="0"/>
          <p:nvPr/>
        </p:nvPicPr>
        <p:blipFill>
          <a:blip r:embed="rId3">
            <a:alphaModFix/>
          </a:blip>
          <a:stretch>
            <a:fillRect/>
          </a:stretch>
        </p:blipFill>
        <p:spPr>
          <a:xfrm>
            <a:off x="3288475" y="2507700"/>
            <a:ext cx="4572000" cy="2419350"/>
          </a:xfrm>
          <a:prstGeom prst="rect">
            <a:avLst/>
          </a:prstGeom>
          <a:noFill/>
          <a:ln>
            <a:noFill/>
          </a:ln>
        </p:spPr>
      </p:pic>
      <p:pic>
        <p:nvPicPr>
          <p:cNvPr id="95" name="Shape 95"/>
          <p:cNvPicPr preferRelativeResize="0"/>
          <p:nvPr/>
        </p:nvPicPr>
        <p:blipFill>
          <a:blip r:embed="rId4">
            <a:alphaModFix/>
          </a:blip>
          <a:stretch>
            <a:fillRect/>
          </a:stretch>
        </p:blipFill>
        <p:spPr>
          <a:xfrm>
            <a:off x="899650" y="2860112"/>
            <a:ext cx="2209800" cy="206692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99" name="Shape 99"/>
        <p:cNvGrpSpPr/>
        <p:nvPr/>
      </p:nvGrpSpPr>
      <p:grpSpPr>
        <a:xfrm>
          <a:off x="0" y="0"/>
          <a:ext cx="0" cy="0"/>
          <a:chOff x="0" y="0"/>
          <a:chExt cx="0" cy="0"/>
        </a:xfrm>
      </p:grpSpPr>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How did communism spread to Asia?</a:t>
            </a:r>
          </a:p>
        </p:txBody>
      </p:sp>
      <p:sp>
        <p:nvSpPr>
          <p:cNvPr id="105" name="Shape 105"/>
          <p:cNvSpPr txBox="1"/>
          <p:nvPr>
            <p:ph idx="1" type="body"/>
          </p:nvPr>
        </p:nvSpPr>
        <p:spPr>
          <a:xfrm>
            <a:off x="311700" y="1080875"/>
            <a:ext cx="8520600" cy="3416400"/>
          </a:xfrm>
          <a:prstGeom prst="rect">
            <a:avLst/>
          </a:prstGeom>
        </p:spPr>
        <p:txBody>
          <a:bodyPr anchorCtr="0" anchor="t" bIns="91425" lIns="91425" rIns="91425" tIns="91425">
            <a:noAutofit/>
          </a:bodyPr>
          <a:lstStyle/>
          <a:p>
            <a:pPr lvl="0" rtl="0">
              <a:spcBef>
                <a:spcPts val="0"/>
              </a:spcBef>
              <a:buNone/>
            </a:pPr>
            <a:r>
              <a:rPr lang="en" u="sng"/>
              <a:t>China</a:t>
            </a:r>
            <a:r>
              <a:rPr lang="en"/>
              <a:t> was the first big victory for the Soviet Union. China had a </a:t>
            </a:r>
            <a:r>
              <a:rPr lang="en" u="sng"/>
              <a:t>Civil War</a:t>
            </a:r>
            <a:r>
              <a:rPr lang="en"/>
              <a:t> going on that begun during WWII between the noncommunist Nationalists and the Communists. The Communists were led by </a:t>
            </a:r>
            <a:r>
              <a:rPr lang="en" u="sng"/>
              <a:t>Mao Zedong</a:t>
            </a:r>
            <a:r>
              <a:rPr lang="en"/>
              <a:t> and experienced victory in 1949 allowing the </a:t>
            </a:r>
            <a:r>
              <a:rPr lang="en" u="sng"/>
              <a:t>communists</a:t>
            </a:r>
            <a:r>
              <a:rPr lang="en"/>
              <a:t> to take over China, renaming it the Peoples Republic of China with Mao Zedong as its leader.</a:t>
            </a:r>
          </a:p>
          <a:p>
            <a:pPr lvl="0">
              <a:spcBef>
                <a:spcPts val="0"/>
              </a:spcBef>
              <a:buNone/>
            </a:pPr>
            <a:r>
              <a:t/>
            </a:r>
            <a:endParaRPr/>
          </a:p>
        </p:txBody>
      </p:sp>
      <p:pic>
        <p:nvPicPr>
          <p:cNvPr id="106" name="Shape 106"/>
          <p:cNvPicPr preferRelativeResize="0"/>
          <p:nvPr/>
        </p:nvPicPr>
        <p:blipFill>
          <a:blip r:embed="rId3">
            <a:alphaModFix/>
          </a:blip>
          <a:stretch>
            <a:fillRect/>
          </a:stretch>
        </p:blipFill>
        <p:spPr>
          <a:xfrm>
            <a:off x="4159900" y="2376000"/>
            <a:ext cx="4672400" cy="2672025"/>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How was Korea affected by Communism?</a:t>
            </a:r>
          </a:p>
        </p:txBody>
      </p:sp>
      <p:sp>
        <p:nvSpPr>
          <p:cNvPr id="112" name="Shape 112"/>
          <p:cNvSpPr txBox="1"/>
          <p:nvPr>
            <p:ph idx="1" type="body"/>
          </p:nvPr>
        </p:nvSpPr>
        <p:spPr>
          <a:xfrm>
            <a:off x="3844125" y="850675"/>
            <a:ext cx="4734900" cy="4232100"/>
          </a:xfrm>
          <a:prstGeom prst="rect">
            <a:avLst/>
          </a:prstGeom>
        </p:spPr>
        <p:txBody>
          <a:bodyPr anchorCtr="0" anchor="t" bIns="91425" lIns="91425" rIns="91425" tIns="91425">
            <a:noAutofit/>
          </a:bodyPr>
          <a:lstStyle/>
          <a:p>
            <a:pPr lvl="0" rtl="0">
              <a:spcBef>
                <a:spcPts val="0"/>
              </a:spcBef>
              <a:buNone/>
            </a:pPr>
            <a:r>
              <a:rPr lang="en"/>
              <a:t>Korea, formerly a Japanese colony gained its independence at the end of WWII. In the continual competition over political and economic ideologies, the </a:t>
            </a:r>
            <a:r>
              <a:rPr lang="en" u="sng"/>
              <a:t>Soviet Union</a:t>
            </a:r>
            <a:r>
              <a:rPr lang="en"/>
              <a:t> supported the development of communism in Korea while the U.S. supported the development of a democracy. In order to avoid civil war, Korea was divided into two parts: The Democratic People’s Republic of Korea (</a:t>
            </a:r>
            <a:r>
              <a:rPr lang="en" u="sng"/>
              <a:t>North Korea</a:t>
            </a:r>
            <a:r>
              <a:rPr lang="en"/>
              <a:t>) as a </a:t>
            </a:r>
            <a:r>
              <a:rPr lang="en" u="sng"/>
              <a:t>communist</a:t>
            </a:r>
            <a:r>
              <a:rPr lang="en"/>
              <a:t> nation and the Republic of Korea (</a:t>
            </a:r>
            <a:r>
              <a:rPr lang="en" u="sng"/>
              <a:t>South Korea</a:t>
            </a:r>
            <a:r>
              <a:rPr lang="en"/>
              <a:t>) as a </a:t>
            </a:r>
            <a:r>
              <a:rPr lang="en" u="sng"/>
              <a:t>democratic</a:t>
            </a:r>
            <a:r>
              <a:rPr lang="en"/>
              <a:t> nation.</a:t>
            </a:r>
          </a:p>
          <a:p>
            <a:pPr lvl="0">
              <a:spcBef>
                <a:spcPts val="0"/>
              </a:spcBef>
              <a:buNone/>
            </a:pPr>
            <a:r>
              <a:t/>
            </a:r>
            <a:endParaRPr/>
          </a:p>
        </p:txBody>
      </p:sp>
      <p:pic>
        <p:nvPicPr>
          <p:cNvPr id="113" name="Shape 113"/>
          <p:cNvPicPr preferRelativeResize="0"/>
          <p:nvPr/>
        </p:nvPicPr>
        <p:blipFill>
          <a:blip r:embed="rId3">
            <a:alphaModFix/>
          </a:blip>
          <a:stretch>
            <a:fillRect/>
          </a:stretch>
        </p:blipFill>
        <p:spPr>
          <a:xfrm>
            <a:off x="311700" y="1017725"/>
            <a:ext cx="2667000" cy="2533650"/>
          </a:xfrm>
          <a:prstGeom prst="rect">
            <a:avLst/>
          </a:prstGeom>
          <a:noFill/>
          <a:ln>
            <a:noFill/>
          </a:ln>
        </p:spPr>
      </p:pic>
      <p:pic>
        <p:nvPicPr>
          <p:cNvPr id="114" name="Shape 114"/>
          <p:cNvPicPr preferRelativeResize="0"/>
          <p:nvPr/>
        </p:nvPicPr>
        <p:blipFill>
          <a:blip r:embed="rId4">
            <a:alphaModFix/>
          </a:blip>
          <a:stretch>
            <a:fillRect/>
          </a:stretch>
        </p:blipFill>
        <p:spPr>
          <a:xfrm>
            <a:off x="1481225" y="3502150"/>
            <a:ext cx="2081125" cy="137764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