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embeddedFontLst>
    <p:embeddedFont>
      <p:font typeface="Playfair Display"/>
      <p:regular r:id="rId12"/>
      <p:bold r:id="rId13"/>
      <p:italic r:id="rId14"/>
      <p:boldItalic r:id="rId15"/>
    </p:embeddedFont>
    <p:embeddedFont>
      <p:font typeface="PT Serif"/>
      <p:regular r:id="rId16"/>
      <p:bold r:id="rId17"/>
      <p:italic r:id="rId18"/>
      <p:boldItalic r:id="rId19"/>
    </p:embeddedFont>
    <p:embeddedFont>
      <p:font typeface="Covered By Your Grace"/>
      <p:regular r:id="rId20"/>
    </p:embeddedFont>
    <p:embeddedFont>
      <p:font typeface="Nothing You Could Do"/>
      <p:regular r:id="rId21"/>
    </p:embeddedFont>
    <p:embeddedFont>
      <p:font typeface="Ultra"/>
      <p:regular r:id="rId2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CoveredByYourGrace-regular.fntdata"/><Relationship Id="rId11" Type="http://schemas.openxmlformats.org/officeDocument/2006/relationships/slide" Target="slides/slide7.xml"/><Relationship Id="rId22" Type="http://schemas.openxmlformats.org/officeDocument/2006/relationships/font" Target="fonts/Ultra-regular.fntdata"/><Relationship Id="rId10" Type="http://schemas.openxmlformats.org/officeDocument/2006/relationships/slide" Target="slides/slide6.xml"/><Relationship Id="rId21" Type="http://schemas.openxmlformats.org/officeDocument/2006/relationships/font" Target="fonts/NothingYouCouldDo-regular.fntdata"/><Relationship Id="rId13" Type="http://schemas.openxmlformats.org/officeDocument/2006/relationships/font" Target="fonts/PlayfairDisplay-bold.fntdata"/><Relationship Id="rId12"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boldItalic.fntdata"/><Relationship Id="rId14" Type="http://schemas.openxmlformats.org/officeDocument/2006/relationships/font" Target="fonts/PlayfairDisplay-italic.fntdata"/><Relationship Id="rId17" Type="http://schemas.openxmlformats.org/officeDocument/2006/relationships/font" Target="fonts/PTSerif-bold.fntdata"/><Relationship Id="rId16" Type="http://schemas.openxmlformats.org/officeDocument/2006/relationships/font" Target="fonts/PTSerif-regular.fntdata"/><Relationship Id="rId5" Type="http://schemas.openxmlformats.org/officeDocument/2006/relationships/slide" Target="slides/slide1.xml"/><Relationship Id="rId19" Type="http://schemas.openxmlformats.org/officeDocument/2006/relationships/font" Target="fonts/PTSerif-boldItalic.fntdata"/><Relationship Id="rId6" Type="http://schemas.openxmlformats.org/officeDocument/2006/relationships/slide" Target="slides/slide2.xml"/><Relationship Id="rId18" Type="http://schemas.openxmlformats.org/officeDocument/2006/relationships/font" Target="fonts/PTSerif-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 name="Shape 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 name="Shape 41"/>
        <p:cNvGrpSpPr/>
        <p:nvPr/>
      </p:nvGrpSpPr>
      <p:grpSpPr>
        <a:xfrm>
          <a:off x="0" y="0"/>
          <a:ext cx="0" cy="0"/>
          <a:chOff x="0" y="0"/>
          <a:chExt cx="0" cy="0"/>
        </a:xfrm>
      </p:grpSpPr>
      <p:sp>
        <p:nvSpPr>
          <p:cNvPr id="42" name="Shape 4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 name="Shape 4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0" name="Shape 5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000000"/>
        </a:solidFill>
      </p:bgPr>
    </p:bg>
    <p:spTree>
      <p:nvGrpSpPr>
        <p:cNvPr id="9" name="Shape 9"/>
        <p:cNvGrpSpPr/>
        <p:nvPr/>
      </p:nvGrpSpPr>
      <p:grpSpPr>
        <a:xfrm>
          <a:off x="0" y="0"/>
          <a:ext cx="0" cy="0"/>
          <a:chOff x="0" y="0"/>
          <a:chExt cx="0" cy="0"/>
        </a:xfrm>
      </p:grpSpPr>
      <p:sp>
        <p:nvSpPr>
          <p:cNvPr id="10" name="Shape 10"/>
          <p:cNvSpPr txBox="1"/>
          <p:nvPr>
            <p:ph type="ctrTitle"/>
          </p:nvPr>
        </p:nvSpPr>
        <p:spPr>
          <a:xfrm>
            <a:off x="1768800" y="2655750"/>
            <a:ext cx="5606400" cy="1546500"/>
          </a:xfrm>
          <a:prstGeom prst="rect">
            <a:avLst/>
          </a:prstGeom>
        </p:spPr>
        <p:txBody>
          <a:bodyPr anchorCtr="0" anchor="ctr" bIns="91425" lIns="91425" rIns="91425" tIns="91425"/>
          <a:lstStyle>
            <a:lvl1pPr algn="ctr">
              <a:spcBef>
                <a:spcPts val="0"/>
              </a:spcBef>
              <a:buClr>
                <a:srgbClr val="FFFFFF"/>
              </a:buClr>
              <a:buSzPct val="100000"/>
              <a:defRPr sz="3600">
                <a:solidFill>
                  <a:srgbClr val="FFFFFF"/>
                </a:solidFill>
              </a:defRPr>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black">
    <p:bg>
      <p:bgPr>
        <a:solidFill>
          <a:srgbClr val="000000"/>
        </a:solidFill>
      </p:bgPr>
    </p:bg>
    <p:spTree>
      <p:nvGrpSpPr>
        <p:cNvPr id="35" name="Shape 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spTree>
      <p:nvGrpSpPr>
        <p:cNvPr id="11" name="Shape 11"/>
        <p:cNvGrpSpPr/>
        <p:nvPr/>
      </p:nvGrpSpPr>
      <p:grpSpPr>
        <a:xfrm>
          <a:off x="0" y="0"/>
          <a:ext cx="0" cy="0"/>
          <a:chOff x="0" y="0"/>
          <a:chExt cx="0" cy="0"/>
        </a:xfrm>
      </p:grpSpPr>
      <p:sp>
        <p:nvSpPr>
          <p:cNvPr id="12" name="Shape 12"/>
          <p:cNvSpPr txBox="1"/>
          <p:nvPr>
            <p:ph type="ctrTitle"/>
          </p:nvPr>
        </p:nvSpPr>
        <p:spPr>
          <a:xfrm>
            <a:off x="1619700" y="2111125"/>
            <a:ext cx="5904599" cy="1546500"/>
          </a:xfrm>
          <a:prstGeom prst="rect">
            <a:avLst/>
          </a:prstGeom>
        </p:spPr>
        <p:txBody>
          <a:bodyPr anchorCtr="0" anchor="b" bIns="91425" lIns="91425" rIns="91425" tIns="91425"/>
          <a:lstStyle>
            <a:lvl1pPr rtl="0" algn="ctr">
              <a:spcBef>
                <a:spcPts val="0"/>
              </a:spcBef>
              <a:buSzPct val="100000"/>
              <a:defRPr sz="3600"/>
            </a:lvl1pPr>
            <a:lvl2pPr rtl="0" algn="ctr">
              <a:spcBef>
                <a:spcPts val="0"/>
              </a:spcBef>
              <a:buSzPct val="100000"/>
              <a:defRPr sz="3600"/>
            </a:lvl2pPr>
            <a:lvl3pPr rtl="0" algn="ctr">
              <a:spcBef>
                <a:spcPts val="0"/>
              </a:spcBef>
              <a:buSzPct val="100000"/>
              <a:defRPr sz="3600"/>
            </a:lvl3pPr>
            <a:lvl4pPr rtl="0" algn="ctr">
              <a:spcBef>
                <a:spcPts val="0"/>
              </a:spcBef>
              <a:buSzPct val="100000"/>
              <a:defRPr sz="3600"/>
            </a:lvl4pPr>
            <a:lvl5pPr rtl="0" algn="ctr">
              <a:spcBef>
                <a:spcPts val="0"/>
              </a:spcBef>
              <a:buSzPct val="100000"/>
              <a:defRPr sz="3600"/>
            </a:lvl5pPr>
            <a:lvl6pPr rtl="0" algn="ctr">
              <a:spcBef>
                <a:spcPts val="0"/>
              </a:spcBef>
              <a:buSzPct val="100000"/>
              <a:defRPr sz="3600"/>
            </a:lvl6pPr>
            <a:lvl7pPr rtl="0" algn="ctr">
              <a:spcBef>
                <a:spcPts val="0"/>
              </a:spcBef>
              <a:buSzPct val="100000"/>
              <a:defRPr sz="3600"/>
            </a:lvl7pPr>
            <a:lvl8pPr rtl="0" algn="ctr">
              <a:spcBef>
                <a:spcPts val="0"/>
              </a:spcBef>
              <a:buSzPct val="100000"/>
              <a:defRPr sz="3600"/>
            </a:lvl8pPr>
            <a:lvl9pPr rtl="0" algn="ctr">
              <a:spcBef>
                <a:spcPts val="0"/>
              </a:spcBef>
              <a:buSzPct val="100000"/>
              <a:defRPr sz="3600"/>
            </a:lvl9pPr>
          </a:lstStyle>
          <a:p/>
        </p:txBody>
      </p:sp>
      <p:sp>
        <p:nvSpPr>
          <p:cNvPr id="13" name="Shape 13"/>
          <p:cNvSpPr txBox="1"/>
          <p:nvPr>
            <p:ph idx="1" type="subTitle"/>
          </p:nvPr>
        </p:nvSpPr>
        <p:spPr>
          <a:xfrm>
            <a:off x="1619700" y="3786746"/>
            <a:ext cx="5904599" cy="1046400"/>
          </a:xfrm>
          <a:prstGeom prst="rect">
            <a:avLst/>
          </a:prstGeom>
        </p:spPr>
        <p:txBody>
          <a:bodyPr anchorCtr="0" anchor="t" bIns="91425" lIns="91425" rIns="91425" tIns="91425"/>
          <a:lstStyle>
            <a:lvl1pPr rtl="0" algn="ctr">
              <a:spcBef>
                <a:spcPts val="0"/>
              </a:spcBef>
              <a:buClr>
                <a:srgbClr val="666666"/>
              </a:buClr>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2pPr>
            <a:lvl3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3pPr>
            <a:lvl4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4pPr>
            <a:lvl5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5pPr>
            <a:lvl6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6pPr>
            <a:lvl7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7pPr>
            <a:lvl8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8pPr>
            <a:lvl9pPr rtl="0" algn="ctr">
              <a:spcBef>
                <a:spcPts val="0"/>
              </a:spcBef>
              <a:buClr>
                <a:srgbClr val="666666"/>
              </a:buClr>
              <a:buSzPct val="100000"/>
              <a:buFont typeface="Playfair Display"/>
              <a:buNone/>
              <a:defRPr i="1" sz="3000">
                <a:solidFill>
                  <a:srgbClr val="666666"/>
                </a:solidFill>
                <a:highlight>
                  <a:srgbClr val="F3F3F3"/>
                </a:highlight>
                <a:latin typeface="Playfair Display"/>
                <a:ea typeface="Playfair Display"/>
                <a:cs typeface="Playfair Display"/>
                <a:sym typeface="Playfair Display"/>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4" name="Shape 14"/>
        <p:cNvGrpSpPr/>
        <p:nvPr/>
      </p:nvGrpSpPr>
      <p:grpSpPr>
        <a:xfrm>
          <a:off x="0" y="0"/>
          <a:ext cx="0" cy="0"/>
          <a:chOff x="0" y="0"/>
          <a:chExt cx="0" cy="0"/>
        </a:xfrm>
      </p:grpSpPr>
      <p:sp>
        <p:nvSpPr>
          <p:cNvPr id="15" name="Shape 15"/>
          <p:cNvSpPr/>
          <p:nvPr/>
        </p:nvSpPr>
        <p:spPr>
          <a:xfrm>
            <a:off x="4136250" y="1903975"/>
            <a:ext cx="871499" cy="871499"/>
          </a:xfrm>
          <a:prstGeom prst="ellipse">
            <a:avLst/>
          </a:prstGeom>
          <a:solidFill>
            <a:srgbClr val="EFEFEF"/>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idx="1" type="body"/>
          </p:nvPr>
        </p:nvSpPr>
        <p:spPr>
          <a:xfrm>
            <a:off x="1659150" y="2882400"/>
            <a:ext cx="5825700" cy="1093199"/>
          </a:xfrm>
          <a:prstGeom prst="rect">
            <a:avLst/>
          </a:prstGeom>
        </p:spPr>
        <p:txBody>
          <a:bodyPr anchorCtr="0" anchor="t" bIns="91425" lIns="91425" rIns="91425" tIns="91425"/>
          <a:lstStyle>
            <a:lvl1pPr rtl="0" algn="ctr">
              <a:spcBef>
                <a:spcPts val="0"/>
              </a:spcBef>
              <a:defRPr i="1"/>
            </a:lvl1pPr>
            <a:lvl2pPr rtl="0" algn="ctr">
              <a:spcBef>
                <a:spcPts val="0"/>
              </a:spcBef>
              <a:defRPr i="1"/>
            </a:lvl2pPr>
            <a:lvl3pPr rtl="0" algn="ctr">
              <a:spcBef>
                <a:spcPts val="0"/>
              </a:spcBef>
              <a:defRPr i="1"/>
            </a:lvl3pPr>
            <a:lvl4pPr rtl="0" algn="ctr">
              <a:spcBef>
                <a:spcPts val="0"/>
              </a:spcBef>
              <a:defRPr i="1"/>
            </a:lvl4pPr>
            <a:lvl5pPr rtl="0" algn="ctr">
              <a:spcBef>
                <a:spcPts val="0"/>
              </a:spcBef>
              <a:defRPr i="1"/>
            </a:lvl5pPr>
            <a:lvl6pPr rtl="0" algn="ctr">
              <a:spcBef>
                <a:spcPts val="0"/>
              </a:spcBef>
              <a:defRPr i="1"/>
            </a:lvl6pPr>
            <a:lvl7pPr rtl="0" algn="ctr">
              <a:spcBef>
                <a:spcPts val="0"/>
              </a:spcBef>
              <a:defRPr i="1"/>
            </a:lvl7pPr>
            <a:lvl8pPr rtl="0" algn="ctr">
              <a:spcBef>
                <a:spcPts val="0"/>
              </a:spcBef>
              <a:defRPr i="1"/>
            </a:lvl8pPr>
            <a:lvl9pPr algn="ctr">
              <a:spcBef>
                <a:spcPts val="0"/>
              </a:spcBef>
              <a:defRPr i="1"/>
            </a:lvl9pPr>
          </a:lstStyle>
          <a:p/>
        </p:txBody>
      </p:sp>
      <p:sp>
        <p:nvSpPr>
          <p:cNvPr id="17" name="Shape 17"/>
          <p:cNvSpPr txBox="1"/>
          <p:nvPr/>
        </p:nvSpPr>
        <p:spPr>
          <a:xfrm>
            <a:off x="3593400" y="1957500"/>
            <a:ext cx="1957200" cy="717599"/>
          </a:xfrm>
          <a:prstGeom prst="rect">
            <a:avLst/>
          </a:prstGeom>
          <a:noFill/>
          <a:ln>
            <a:noFill/>
          </a:ln>
        </p:spPr>
        <p:txBody>
          <a:bodyPr anchorCtr="0" anchor="t" bIns="91425" lIns="91425" rIns="91425" tIns="91425">
            <a:noAutofit/>
          </a:bodyPr>
          <a:lstStyle/>
          <a:p>
            <a:pPr algn="ctr">
              <a:spcBef>
                <a:spcPts val="0"/>
              </a:spcBef>
              <a:buNone/>
            </a:pPr>
            <a:r>
              <a:rPr lang="en" sz="6000">
                <a:solidFill>
                  <a:srgbClr val="B7B7B7"/>
                </a:solidFill>
                <a:latin typeface="Playfair Display"/>
                <a:ea typeface="Playfair Display"/>
                <a:cs typeface="Playfair Display"/>
                <a:sym typeface="Playfair Display"/>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18" name="Shape 18"/>
        <p:cNvGrpSpPr/>
        <p:nvPr/>
      </p:nvGrpSpPr>
      <p:grpSpPr>
        <a:xfrm>
          <a:off x="0" y="0"/>
          <a:ext cx="0" cy="0"/>
          <a:chOff x="0" y="0"/>
          <a:chExt cx="0" cy="0"/>
        </a:xfrm>
      </p:grpSpPr>
      <p:sp>
        <p:nvSpPr>
          <p:cNvPr id="19" name="Shape 19"/>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x="1251600" y="1697300"/>
            <a:ext cx="6640799" cy="4090199"/>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1" name="Shape 21"/>
        <p:cNvGrpSpPr/>
        <p:nvPr/>
      </p:nvGrpSpPr>
      <p:grpSpPr>
        <a:xfrm>
          <a:off x="0" y="0"/>
          <a:ext cx="0" cy="0"/>
          <a:chOff x="0" y="0"/>
          <a:chExt cx="0" cy="0"/>
        </a:xfrm>
      </p:grpSpPr>
      <p:sp>
        <p:nvSpPr>
          <p:cNvPr id="22" name="Shape 22"/>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x="970211" y="1600200"/>
            <a:ext cx="3496500" cy="3927600"/>
          </a:xfrm>
          <a:prstGeom prst="rect">
            <a:avLst/>
          </a:prstGeom>
        </p:spPr>
        <p:txBody>
          <a:bodyPr anchorCtr="0" anchor="t" bIns="91425" lIns="91425" rIns="91425" tIns="91425"/>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buSzPct val="100000"/>
              <a:defRPr sz="1800"/>
            </a:lvl4pPr>
            <a:lvl5pPr>
              <a:spcBef>
                <a:spcPts val="0"/>
              </a:spcBef>
              <a:buSzPct val="100000"/>
              <a:defRPr sz="1800"/>
            </a:lvl5pPr>
            <a:lvl6pPr>
              <a:spcBef>
                <a:spcPts val="0"/>
              </a:spcBef>
              <a:buSzPct val="100000"/>
              <a:defRPr sz="1800"/>
            </a:lvl6pPr>
            <a:lvl7pPr>
              <a:spcBef>
                <a:spcPts val="0"/>
              </a:spcBef>
              <a:buSzPct val="100000"/>
              <a:defRPr sz="1800"/>
            </a:lvl7pPr>
            <a:lvl8pPr>
              <a:spcBef>
                <a:spcPts val="0"/>
              </a:spcBef>
              <a:buSzPct val="100000"/>
              <a:defRPr sz="1800"/>
            </a:lvl8pPr>
            <a:lvl9pPr>
              <a:spcBef>
                <a:spcPts val="0"/>
              </a:spcBef>
              <a:buSzPct val="100000"/>
              <a:defRPr sz="1800"/>
            </a:lvl9pPr>
          </a:lstStyle>
          <a:p/>
        </p:txBody>
      </p:sp>
      <p:sp>
        <p:nvSpPr>
          <p:cNvPr id="24" name="Shape 24"/>
          <p:cNvSpPr txBox="1"/>
          <p:nvPr>
            <p:ph idx="2" type="body"/>
          </p:nvPr>
        </p:nvSpPr>
        <p:spPr>
          <a:xfrm>
            <a:off x="4677288" y="1600200"/>
            <a:ext cx="3496500" cy="3927600"/>
          </a:xfrm>
          <a:prstGeom prst="rect">
            <a:avLst/>
          </a:prstGeom>
        </p:spPr>
        <p:txBody>
          <a:bodyPr anchorCtr="0" anchor="t" bIns="91425" lIns="91425" rIns="91425" tIns="91425"/>
          <a:lstStyle>
            <a:lvl1pPr>
              <a:spcBef>
                <a:spcPts val="0"/>
              </a:spcBef>
              <a:buSzPct val="100000"/>
              <a:defRPr sz="1800"/>
            </a:lvl1pPr>
            <a:lvl2pPr>
              <a:spcBef>
                <a:spcPts val="0"/>
              </a:spcBef>
              <a:buSzPct val="100000"/>
              <a:defRPr sz="1800"/>
            </a:lvl2pPr>
            <a:lvl3pPr>
              <a:spcBef>
                <a:spcPts val="0"/>
              </a:spcBef>
              <a:buSzPct val="100000"/>
              <a:defRPr sz="1800"/>
            </a:lvl3pPr>
            <a:lvl4pPr>
              <a:spcBef>
                <a:spcPts val="0"/>
              </a:spcBef>
              <a:buSzPct val="100000"/>
              <a:defRPr sz="1800"/>
            </a:lvl4pPr>
            <a:lvl5pPr>
              <a:spcBef>
                <a:spcPts val="0"/>
              </a:spcBef>
              <a:buSzPct val="100000"/>
              <a:defRPr sz="1800"/>
            </a:lvl5pPr>
            <a:lvl6pPr>
              <a:spcBef>
                <a:spcPts val="0"/>
              </a:spcBef>
              <a:buSzPct val="100000"/>
              <a:defRPr sz="1800"/>
            </a:lvl6pPr>
            <a:lvl7pPr>
              <a:spcBef>
                <a:spcPts val="0"/>
              </a:spcBef>
              <a:buSzPct val="100000"/>
              <a:defRPr sz="1800"/>
            </a:lvl7pPr>
            <a:lvl8pPr>
              <a:spcBef>
                <a:spcPts val="0"/>
              </a:spcBef>
              <a:buSzPct val="100000"/>
              <a:defRPr sz="1800"/>
            </a:lvl8pPr>
            <a:lvl9pPr>
              <a:spcBef>
                <a:spcPts val="0"/>
              </a:spcBef>
              <a:buSzPct val="100000"/>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25" name="Shape 25"/>
        <p:cNvGrpSpPr/>
        <p:nvPr/>
      </p:nvGrpSpPr>
      <p:grpSpPr>
        <a:xfrm>
          <a:off x="0" y="0"/>
          <a:ext cx="0" cy="0"/>
          <a:chOff x="0" y="0"/>
          <a:chExt cx="0" cy="0"/>
        </a:xfrm>
      </p:grpSpPr>
      <p:sp>
        <p:nvSpPr>
          <p:cNvPr id="26" name="Shape 26"/>
          <p:cNvSpPr txBox="1"/>
          <p:nvPr>
            <p:ph type="title"/>
          </p:nvPr>
        </p:nvSpPr>
        <p:spPr>
          <a:xfrm>
            <a:off x="457200" y="451075"/>
            <a:ext cx="8229600" cy="1016999"/>
          </a:xfrm>
          <a:prstGeom prst="rect">
            <a:avLst/>
          </a:prstGeom>
        </p:spPr>
        <p:txBody>
          <a:bodyPr anchorCtr="0" anchor="ctr" bIns="91425" lIns="91425" rIns="91425" tIns="91425"/>
          <a:lstStyle>
            <a:lvl1pPr rtl="0">
              <a:spcBef>
                <a:spcPts val="0"/>
              </a:spcBef>
              <a:defRPr>
                <a:highlight>
                  <a:srgbClr val="F3F3F3"/>
                </a:highligh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1" type="body"/>
          </p:nvPr>
        </p:nvSpPr>
        <p:spPr>
          <a:xfrm>
            <a:off x="738589"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8" name="Shape 28"/>
          <p:cNvSpPr txBox="1"/>
          <p:nvPr>
            <p:ph idx="2" type="body"/>
          </p:nvPr>
        </p:nvSpPr>
        <p:spPr>
          <a:xfrm>
            <a:off x="3336450"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
        <p:nvSpPr>
          <p:cNvPr id="29" name="Shape 29"/>
          <p:cNvSpPr txBox="1"/>
          <p:nvPr>
            <p:ph idx="3" type="body"/>
          </p:nvPr>
        </p:nvSpPr>
        <p:spPr>
          <a:xfrm>
            <a:off x="5934310" y="1600200"/>
            <a:ext cx="2471100" cy="4233300"/>
          </a:xfrm>
          <a:prstGeom prst="rect">
            <a:avLst/>
          </a:prstGeom>
        </p:spPr>
        <p:txBody>
          <a:bodyPr anchorCtr="0" anchor="t" bIns="91425" lIns="91425" rIns="91425" tIns="91425"/>
          <a:lstStyle>
            <a:lvl1pPr rtl="0">
              <a:spcBef>
                <a:spcPts val="0"/>
              </a:spcBef>
              <a:buSzPct val="100000"/>
              <a:defRPr sz="1600"/>
            </a:lvl1pPr>
            <a:lvl2pPr rtl="0">
              <a:spcBef>
                <a:spcPts val="0"/>
              </a:spcBef>
              <a:buSzPct val="100000"/>
              <a:defRPr sz="1600"/>
            </a:lvl2pPr>
            <a:lvl3pPr rtl="0">
              <a:spcBef>
                <a:spcPts val="0"/>
              </a:spcBef>
              <a:buSzPct val="100000"/>
              <a:defRPr sz="1600"/>
            </a:lvl3pPr>
            <a:lvl4pPr rtl="0">
              <a:spcBef>
                <a:spcPts val="0"/>
              </a:spcBef>
              <a:buSzPct val="100000"/>
              <a:defRPr sz="1600"/>
            </a:lvl4pPr>
            <a:lvl5pPr rtl="0">
              <a:spcBef>
                <a:spcPts val="0"/>
              </a:spcBef>
              <a:buSzPct val="100000"/>
              <a:defRPr sz="1600"/>
            </a:lvl5pPr>
            <a:lvl6pPr rtl="0">
              <a:spcBef>
                <a:spcPts val="0"/>
              </a:spcBef>
              <a:buSzPct val="100000"/>
              <a:defRPr sz="1600"/>
            </a:lvl6pPr>
            <a:lvl7pPr rtl="0">
              <a:spcBef>
                <a:spcPts val="0"/>
              </a:spcBef>
              <a:buSzPct val="100000"/>
              <a:defRPr sz="1600"/>
            </a:lvl7pPr>
            <a:lvl8pPr rtl="0">
              <a:spcBef>
                <a:spcPts val="0"/>
              </a:spcBef>
              <a:buSzPct val="100000"/>
              <a:defRPr sz="1600"/>
            </a:lvl8pPr>
            <a:lvl9pPr rtl="0">
              <a:spcBef>
                <a:spcPts val="0"/>
              </a:spcBef>
              <a:buSzPct val="100000"/>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457200" y="451075"/>
            <a:ext cx="8229600" cy="1016999"/>
          </a:xfrm>
          <a:prstGeom prst="rect">
            <a:avLst/>
          </a:prstGeom>
        </p:spPr>
        <p:txBody>
          <a:bodyPr anchorCtr="0" anchor="ctr" bIns="91425" lIns="91425" rIns="91425" tIns="91425"/>
          <a:lstStyle>
            <a:lvl1pPr>
              <a:spcBef>
                <a:spcPts val="0"/>
              </a:spcBef>
              <a:defRPr>
                <a:highlight>
                  <a:srgbClr val="F3F3F3"/>
                </a:highlight>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2" name="Shape 32"/>
        <p:cNvGrpSpPr/>
        <p:nvPr/>
      </p:nvGrpSpPr>
      <p:grpSpPr>
        <a:xfrm>
          <a:off x="0" y="0"/>
          <a:ext cx="0" cy="0"/>
          <a:chOff x="0" y="0"/>
          <a:chExt cx="0" cy="0"/>
        </a:xfrm>
      </p:grpSpPr>
      <p:sp>
        <p:nvSpPr>
          <p:cNvPr id="33" name="Shape 33"/>
          <p:cNvSpPr txBox="1"/>
          <p:nvPr>
            <p:ph idx="1" type="body"/>
          </p:nvPr>
        </p:nvSpPr>
        <p:spPr>
          <a:xfrm>
            <a:off x="457200" y="5875078"/>
            <a:ext cx="8229600" cy="692700"/>
          </a:xfrm>
          <a:prstGeom prst="rect">
            <a:avLst/>
          </a:prstGeom>
        </p:spPr>
        <p:txBody>
          <a:bodyPr anchorCtr="0" anchor="t" bIns="91425" lIns="91425" rIns="91425" tIns="91425"/>
          <a:lstStyle>
            <a:lvl1pPr algn="ctr">
              <a:spcBef>
                <a:spcPts val="360"/>
              </a:spcBef>
              <a:buClr>
                <a:srgbClr val="999999"/>
              </a:buClr>
              <a:buSzPct val="100000"/>
              <a:buNone/>
              <a:defRPr sz="1200">
                <a:solidFill>
                  <a:srgbClr val="999999"/>
                </a:solidFill>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white">
    <p:spTree>
      <p:nvGrpSpPr>
        <p:cNvPr id="34" name="Shape 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389850" y="384150"/>
            <a:ext cx="8364300" cy="6089700"/>
          </a:xfrm>
          <a:prstGeom prst="rect">
            <a:avLst/>
          </a:prstGeom>
          <a:noFill/>
          <a:ln cap="flat" cmpd="sng" w="9525">
            <a:solidFill>
              <a:srgbClr val="D9D9D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 name="Shape 6"/>
          <p:cNvSpPr/>
          <p:nvPr/>
        </p:nvSpPr>
        <p:spPr>
          <a:xfrm>
            <a:off x="307650" y="302100"/>
            <a:ext cx="8528700" cy="6253799"/>
          </a:xfrm>
          <a:prstGeom prst="rect">
            <a:avLst/>
          </a:prstGeom>
          <a:noFill/>
          <a:ln cap="flat" cmpd="sng" w="28575">
            <a:solidFill>
              <a:srgbClr val="D9D9D9"/>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7" name="Shape 7"/>
          <p:cNvSpPr txBox="1"/>
          <p:nvPr>
            <p:ph type="title"/>
          </p:nvPr>
        </p:nvSpPr>
        <p:spPr>
          <a:xfrm>
            <a:off x="457200" y="451075"/>
            <a:ext cx="8229600" cy="1016999"/>
          </a:xfrm>
          <a:prstGeom prst="rect">
            <a:avLst/>
          </a:prstGeom>
          <a:noFill/>
          <a:ln>
            <a:noFill/>
          </a:ln>
        </p:spPr>
        <p:txBody>
          <a:bodyPr anchorCtr="0" anchor="ctr" bIns="91425" lIns="91425" rIns="91425" tIns="91425"/>
          <a:lstStyle>
            <a:lvl1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1pPr>
            <a:lvl2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2pPr>
            <a:lvl3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3pPr>
            <a:lvl4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4pPr>
            <a:lvl5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5pPr>
            <a:lvl6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6pPr>
            <a:lvl7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7pPr>
            <a:lvl8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8pPr>
            <a:lvl9pPr algn="ctr">
              <a:spcBef>
                <a:spcPts val="0"/>
              </a:spcBef>
              <a:buClr>
                <a:schemeClr val="dk1"/>
              </a:buClr>
              <a:buSzPct val="100000"/>
              <a:buFont typeface="Playfair Display"/>
              <a:buNone/>
              <a:defRPr sz="1600">
                <a:solidFill>
                  <a:schemeClr val="dk1"/>
                </a:solidFill>
                <a:latin typeface="Playfair Display"/>
                <a:ea typeface="Playfair Display"/>
                <a:cs typeface="Playfair Display"/>
                <a:sym typeface="Playfair Display"/>
              </a:defRPr>
            </a:lvl9pPr>
          </a:lstStyle>
          <a:p/>
        </p:txBody>
      </p:sp>
      <p:sp>
        <p:nvSpPr>
          <p:cNvPr id="8" name="Shape 8"/>
          <p:cNvSpPr txBox="1"/>
          <p:nvPr>
            <p:ph idx="1" type="body"/>
          </p:nvPr>
        </p:nvSpPr>
        <p:spPr>
          <a:xfrm>
            <a:off x="1251600" y="1697300"/>
            <a:ext cx="6640799" cy="4090199"/>
          </a:xfrm>
          <a:prstGeom prst="rect">
            <a:avLst/>
          </a:prstGeom>
          <a:noFill/>
          <a:ln>
            <a:noFill/>
          </a:ln>
        </p:spPr>
        <p:txBody>
          <a:bodyPr anchorCtr="0" anchor="t" bIns="91425" lIns="91425" rIns="91425" tIns="91425"/>
          <a:lstStyle>
            <a:lvl1pPr>
              <a:spcBef>
                <a:spcPts val="600"/>
              </a:spcBef>
              <a:buClr>
                <a:schemeClr val="dk1"/>
              </a:buClr>
              <a:buSzPct val="100000"/>
              <a:buFont typeface="PT Serif"/>
              <a:buChar char="▣"/>
              <a:defRPr sz="2000">
                <a:solidFill>
                  <a:schemeClr val="dk1"/>
                </a:solidFill>
                <a:latin typeface="PT Serif"/>
                <a:ea typeface="PT Serif"/>
                <a:cs typeface="PT Serif"/>
                <a:sym typeface="PT Serif"/>
              </a:defRPr>
            </a:lvl1pPr>
            <a:lvl2pPr>
              <a:spcBef>
                <a:spcPts val="480"/>
              </a:spcBef>
              <a:buClr>
                <a:schemeClr val="dk1"/>
              </a:buClr>
              <a:buSzPct val="100000"/>
              <a:buFont typeface="PT Serif"/>
              <a:defRPr sz="2000">
                <a:solidFill>
                  <a:schemeClr val="dk1"/>
                </a:solidFill>
                <a:latin typeface="PT Serif"/>
                <a:ea typeface="PT Serif"/>
                <a:cs typeface="PT Serif"/>
                <a:sym typeface="PT Serif"/>
              </a:defRPr>
            </a:lvl2pPr>
            <a:lvl3pPr>
              <a:spcBef>
                <a:spcPts val="480"/>
              </a:spcBef>
              <a:buClr>
                <a:schemeClr val="dk1"/>
              </a:buClr>
              <a:buSzPct val="100000"/>
              <a:buFont typeface="PT Serif"/>
              <a:defRPr sz="2000">
                <a:solidFill>
                  <a:schemeClr val="dk1"/>
                </a:solidFill>
                <a:latin typeface="PT Serif"/>
                <a:ea typeface="PT Serif"/>
                <a:cs typeface="PT Serif"/>
                <a:sym typeface="PT Serif"/>
              </a:defRPr>
            </a:lvl3pPr>
            <a:lvl4pPr>
              <a:spcBef>
                <a:spcPts val="360"/>
              </a:spcBef>
              <a:buClr>
                <a:schemeClr val="dk1"/>
              </a:buClr>
              <a:buSzPct val="100000"/>
              <a:buFont typeface="PT Serif"/>
              <a:defRPr sz="2000">
                <a:solidFill>
                  <a:schemeClr val="dk1"/>
                </a:solidFill>
                <a:latin typeface="PT Serif"/>
                <a:ea typeface="PT Serif"/>
                <a:cs typeface="PT Serif"/>
                <a:sym typeface="PT Serif"/>
              </a:defRPr>
            </a:lvl4pPr>
            <a:lvl5pPr>
              <a:spcBef>
                <a:spcPts val="360"/>
              </a:spcBef>
              <a:buClr>
                <a:schemeClr val="dk1"/>
              </a:buClr>
              <a:buSzPct val="100000"/>
              <a:buFont typeface="PT Serif"/>
              <a:defRPr sz="2000">
                <a:solidFill>
                  <a:schemeClr val="dk1"/>
                </a:solidFill>
                <a:latin typeface="PT Serif"/>
                <a:ea typeface="PT Serif"/>
                <a:cs typeface="PT Serif"/>
                <a:sym typeface="PT Serif"/>
              </a:defRPr>
            </a:lvl5pPr>
            <a:lvl6pPr>
              <a:spcBef>
                <a:spcPts val="360"/>
              </a:spcBef>
              <a:buClr>
                <a:schemeClr val="dk1"/>
              </a:buClr>
              <a:buSzPct val="100000"/>
              <a:buFont typeface="PT Serif"/>
              <a:defRPr sz="2000">
                <a:solidFill>
                  <a:schemeClr val="dk1"/>
                </a:solidFill>
                <a:latin typeface="PT Serif"/>
                <a:ea typeface="PT Serif"/>
                <a:cs typeface="PT Serif"/>
                <a:sym typeface="PT Serif"/>
              </a:defRPr>
            </a:lvl6pPr>
            <a:lvl7pPr>
              <a:spcBef>
                <a:spcPts val="360"/>
              </a:spcBef>
              <a:buClr>
                <a:schemeClr val="dk1"/>
              </a:buClr>
              <a:buSzPct val="100000"/>
              <a:buFont typeface="PT Serif"/>
              <a:defRPr sz="2000">
                <a:solidFill>
                  <a:schemeClr val="dk1"/>
                </a:solidFill>
                <a:latin typeface="PT Serif"/>
                <a:ea typeface="PT Serif"/>
                <a:cs typeface="PT Serif"/>
                <a:sym typeface="PT Serif"/>
              </a:defRPr>
            </a:lvl7pPr>
            <a:lvl8pPr>
              <a:spcBef>
                <a:spcPts val="360"/>
              </a:spcBef>
              <a:buClr>
                <a:schemeClr val="dk1"/>
              </a:buClr>
              <a:buSzPct val="100000"/>
              <a:buFont typeface="PT Serif"/>
              <a:defRPr sz="2000">
                <a:solidFill>
                  <a:schemeClr val="dk1"/>
                </a:solidFill>
                <a:latin typeface="PT Serif"/>
                <a:ea typeface="PT Serif"/>
                <a:cs typeface="PT Serif"/>
                <a:sym typeface="PT Serif"/>
              </a:defRPr>
            </a:lvl8pPr>
            <a:lvl9pPr>
              <a:spcBef>
                <a:spcPts val="360"/>
              </a:spcBef>
              <a:buClr>
                <a:schemeClr val="dk1"/>
              </a:buClr>
              <a:buSzPct val="100000"/>
              <a:buFont typeface="PT Serif"/>
              <a:defRPr sz="2000">
                <a:solidFill>
                  <a:schemeClr val="dk1"/>
                </a:solidFill>
                <a:latin typeface="PT Serif"/>
                <a:ea typeface="PT Serif"/>
                <a:cs typeface="PT Serif"/>
                <a:sym typeface="PT Serif"/>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4.jp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ph type="ctrTitle"/>
          </p:nvPr>
        </p:nvSpPr>
        <p:spPr>
          <a:xfrm>
            <a:off x="727150" y="2655750"/>
            <a:ext cx="7699200" cy="1546500"/>
          </a:xfrm>
          <a:prstGeom prst="rect">
            <a:avLst/>
          </a:prstGeom>
        </p:spPr>
        <p:txBody>
          <a:bodyPr anchorCtr="0" anchor="ctr" bIns="91425" lIns="91425" rIns="91425" tIns="91425">
            <a:noAutofit/>
          </a:bodyPr>
          <a:lstStyle/>
          <a:p>
            <a:pPr rtl="0">
              <a:spcBef>
                <a:spcPts val="0"/>
              </a:spcBef>
              <a:buNone/>
            </a:pPr>
            <a:r>
              <a:rPr lang="en" sz="6000">
                <a:latin typeface="Ultra"/>
                <a:ea typeface="Ultra"/>
                <a:cs typeface="Ultra"/>
                <a:sym typeface="Ultra"/>
              </a:rPr>
              <a:t>8-4.4:</a:t>
            </a:r>
          </a:p>
          <a:p>
            <a:pPr>
              <a:spcBef>
                <a:spcPts val="0"/>
              </a:spcBef>
              <a:buNone/>
            </a:pPr>
            <a:r>
              <a:rPr lang="en" sz="6000">
                <a:latin typeface="Ultra"/>
                <a:ea typeface="Ultra"/>
                <a:cs typeface="Ultra"/>
                <a:sym typeface="Ultra"/>
              </a:rPr>
              <a:t>Perspectives on Secession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title"/>
          </p:nvPr>
        </p:nvSpPr>
        <p:spPr>
          <a:xfrm rot="-337024">
            <a:off x="-1571994" y="279902"/>
            <a:ext cx="8229515" cy="1017088"/>
          </a:xfrm>
          <a:prstGeom prst="rect">
            <a:avLst/>
          </a:prstGeom>
        </p:spPr>
        <p:txBody>
          <a:bodyPr anchorCtr="0" anchor="ctr" bIns="91425" lIns="91425" rIns="91425" tIns="91425">
            <a:noAutofit/>
          </a:bodyPr>
          <a:lstStyle/>
          <a:p>
            <a:pPr>
              <a:spcBef>
                <a:spcPts val="0"/>
              </a:spcBef>
              <a:buNone/>
            </a:pPr>
            <a:r>
              <a:rPr lang="en" sz="4800">
                <a:latin typeface="Ultra"/>
                <a:ea typeface="Ultra"/>
                <a:cs typeface="Ultra"/>
                <a:sym typeface="Ultra"/>
              </a:rPr>
              <a:t>Unionists</a:t>
            </a:r>
          </a:p>
        </p:txBody>
      </p:sp>
      <p:sp>
        <p:nvSpPr>
          <p:cNvPr id="46" name="Shape 46"/>
          <p:cNvSpPr txBox="1"/>
          <p:nvPr>
            <p:ph idx="1" type="body"/>
          </p:nvPr>
        </p:nvSpPr>
        <p:spPr>
          <a:xfrm>
            <a:off x="541250" y="3250800"/>
            <a:ext cx="5204699" cy="2039699"/>
          </a:xfrm>
          <a:prstGeom prst="rect">
            <a:avLst/>
          </a:prstGeom>
        </p:spPr>
        <p:txBody>
          <a:bodyPr anchorCtr="0" anchor="ctr" bIns="91425" lIns="91425" rIns="91425" tIns="91425">
            <a:noAutofit/>
          </a:bodyPr>
          <a:lstStyle/>
          <a:p>
            <a:pPr lvl="0" rtl="0">
              <a:spcBef>
                <a:spcPts val="0"/>
              </a:spcBef>
              <a:buClr>
                <a:schemeClr val="dk1"/>
              </a:buClr>
              <a:buSzPct val="36666"/>
              <a:buFont typeface="Arial"/>
              <a:buNone/>
            </a:pPr>
            <a:r>
              <a:rPr b="1" lang="en" sz="3000" u="sng">
                <a:latin typeface="Covered By Your Grace"/>
                <a:ea typeface="Covered By Your Grace"/>
                <a:cs typeface="Covered By Your Grace"/>
                <a:sym typeface="Covered By Your Grace"/>
              </a:rPr>
              <a:t>Unionists</a:t>
            </a:r>
            <a:r>
              <a:rPr lang="en" sz="3000">
                <a:latin typeface="Covered By Your Grace"/>
                <a:ea typeface="Covered By Your Grace"/>
                <a:cs typeface="Covered By Your Grace"/>
                <a:sym typeface="Covered By Your Grace"/>
              </a:rPr>
              <a:t> were people  who strongly discouraged secession prior to the national election of 1860.  They did not agree with the actions of the Northern states or federal government, but they believed the Constitution would protect their way of life.</a:t>
            </a:r>
          </a:p>
          <a:p>
            <a:pPr rtl="0">
              <a:spcBef>
                <a:spcPts val="0"/>
              </a:spcBef>
              <a:buNone/>
            </a:pPr>
            <a:r>
              <a:t/>
            </a:r>
            <a:endParaRPr sz="2400">
              <a:latin typeface="Nothing You Could Do"/>
              <a:ea typeface="Nothing You Could Do"/>
              <a:cs typeface="Nothing You Could Do"/>
              <a:sym typeface="Nothing You Could Do"/>
            </a:endParaRPr>
          </a:p>
          <a:p>
            <a:pPr lvl="0">
              <a:spcBef>
                <a:spcPts val="0"/>
              </a:spcBef>
              <a:buNone/>
            </a:pPr>
            <a:r>
              <a:t/>
            </a:r>
            <a:endParaRPr sz="2400">
              <a:latin typeface="Nothing You Could Do"/>
              <a:ea typeface="Nothing You Could Do"/>
              <a:cs typeface="Nothing You Could Do"/>
              <a:sym typeface="Nothing You Could Do"/>
            </a:endParaRPr>
          </a:p>
        </p:txBody>
      </p:sp>
      <p:pic>
        <p:nvPicPr>
          <p:cNvPr id="47" name="Shape 47"/>
          <p:cNvPicPr preferRelativeResize="0"/>
          <p:nvPr/>
        </p:nvPicPr>
        <p:blipFill>
          <a:blip r:embed="rId3">
            <a:alphaModFix/>
          </a:blip>
          <a:stretch>
            <a:fillRect/>
          </a:stretch>
        </p:blipFill>
        <p:spPr>
          <a:xfrm>
            <a:off x="5962781" y="1256250"/>
            <a:ext cx="2534850" cy="43454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x="0" y="0"/>
          <a:ext cx="0" cy="0"/>
          <a:chOff x="0" y="0"/>
          <a:chExt cx="0" cy="0"/>
        </a:xfrm>
      </p:grpSpPr>
      <p:sp>
        <p:nvSpPr>
          <p:cNvPr id="52" name="Shape 52"/>
          <p:cNvSpPr txBox="1"/>
          <p:nvPr>
            <p:ph type="title"/>
          </p:nvPr>
        </p:nvSpPr>
        <p:spPr>
          <a:xfrm rot="-337024">
            <a:off x="-730794" y="40030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Cooperationists</a:t>
            </a:r>
          </a:p>
        </p:txBody>
      </p:sp>
      <p:sp>
        <p:nvSpPr>
          <p:cNvPr id="53" name="Shape 53"/>
          <p:cNvSpPr txBox="1"/>
          <p:nvPr>
            <p:ph idx="1" type="body"/>
          </p:nvPr>
        </p:nvSpPr>
        <p:spPr>
          <a:xfrm>
            <a:off x="5532025" y="2054300"/>
            <a:ext cx="3054600" cy="4090199"/>
          </a:xfrm>
          <a:prstGeom prst="rect">
            <a:avLst/>
          </a:prstGeom>
        </p:spPr>
        <p:txBody>
          <a:bodyPr anchorCtr="0" anchor="ctr" bIns="91425" lIns="91425" rIns="91425" tIns="91425">
            <a:noAutofit/>
          </a:bodyPr>
          <a:lstStyle/>
          <a:p>
            <a:pPr lvl="0" rtl="0">
              <a:spcBef>
                <a:spcPts val="0"/>
              </a:spcBef>
              <a:buClr>
                <a:schemeClr val="dk1"/>
              </a:buClr>
              <a:buSzPct val="36666"/>
              <a:buFont typeface="Arial"/>
              <a:buNone/>
            </a:pPr>
            <a:r>
              <a:rPr b="1" lang="en" sz="3000" u="sng">
                <a:latin typeface="Covered By Your Grace"/>
                <a:ea typeface="Covered By Your Grace"/>
                <a:cs typeface="Covered By Your Grace"/>
                <a:sym typeface="Covered By Your Grace"/>
              </a:rPr>
              <a:t>Cooperationists</a:t>
            </a:r>
            <a:r>
              <a:rPr lang="en" sz="3000">
                <a:latin typeface="Covered By Your Grace"/>
                <a:ea typeface="Covered By Your Grace"/>
                <a:cs typeface="Covered By Your Grace"/>
                <a:sym typeface="Covered By Your Grace"/>
              </a:rPr>
              <a:t> were South Carolinians who favored seceding from the Union, only as a last resort and only if ALL southern states supported it.  </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pic>
        <p:nvPicPr>
          <p:cNvPr id="54" name="Shape 54"/>
          <p:cNvPicPr preferRelativeResize="0"/>
          <p:nvPr/>
        </p:nvPicPr>
        <p:blipFill>
          <a:blip r:embed="rId3">
            <a:alphaModFix/>
          </a:blip>
          <a:stretch>
            <a:fillRect/>
          </a:stretch>
        </p:blipFill>
        <p:spPr>
          <a:xfrm>
            <a:off x="649475" y="1901350"/>
            <a:ext cx="4509949" cy="3288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285750" y="228600"/>
            <a:ext cx="8572500" cy="6400800"/>
          </a:xfrm>
          <a:prstGeom prst="rect">
            <a:avLst/>
          </a:prstGeom>
          <a:noFill/>
          <a:ln>
            <a:noFill/>
          </a:ln>
        </p:spPr>
      </p:pic>
      <p:sp>
        <p:nvSpPr>
          <p:cNvPr id="60" name="Shape 60"/>
          <p:cNvSpPr txBox="1"/>
          <p:nvPr>
            <p:ph type="title"/>
          </p:nvPr>
        </p:nvSpPr>
        <p:spPr>
          <a:xfrm rot="-337024">
            <a:off x="-1429419" y="80277"/>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Secessionists</a:t>
            </a:r>
          </a:p>
        </p:txBody>
      </p:sp>
      <p:sp>
        <p:nvSpPr>
          <p:cNvPr id="61" name="Shape 61"/>
          <p:cNvSpPr txBox="1"/>
          <p:nvPr>
            <p:ph idx="1" type="body"/>
          </p:nvPr>
        </p:nvSpPr>
        <p:spPr>
          <a:xfrm>
            <a:off x="3022650" y="4004325"/>
            <a:ext cx="5931300" cy="2126400"/>
          </a:xfrm>
          <a:prstGeom prst="rect">
            <a:avLst/>
          </a:prstGeom>
        </p:spPr>
        <p:txBody>
          <a:bodyPr anchorCtr="0" anchor="ctr" bIns="91425" lIns="91425" rIns="91425" tIns="91425">
            <a:noAutofit/>
          </a:bodyPr>
          <a:lstStyle/>
          <a:p>
            <a:pPr lvl="0" rtl="0">
              <a:spcBef>
                <a:spcPts val="0"/>
              </a:spcBef>
              <a:buNone/>
            </a:pPr>
            <a:r>
              <a:rPr b="1" lang="en" sz="2400" u="sng">
                <a:highlight>
                  <a:srgbClr val="FFFFFF"/>
                </a:highlight>
                <a:latin typeface="Covered By Your Grace"/>
                <a:ea typeface="Covered By Your Grace"/>
                <a:cs typeface="Covered By Your Grace"/>
                <a:sym typeface="Covered By Your Grace"/>
              </a:rPr>
              <a:t>Secessionists</a:t>
            </a:r>
            <a:r>
              <a:rPr lang="en" sz="2400">
                <a:highlight>
                  <a:srgbClr val="FFFFFF"/>
                </a:highlight>
                <a:latin typeface="Covered By Your Grace"/>
                <a:ea typeface="Covered By Your Grace"/>
                <a:cs typeface="Covered By Your Grace"/>
                <a:sym typeface="Covered By Your Grace"/>
              </a:rPr>
              <a:t> (or radicals or “fire-eaters”) argued that breaking apart from the Union was the only answer for South Carolina.  After the events of the 1850s, most South Carolinians were Secessionists.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rot="-337024">
            <a:off x="-1064694" y="400302"/>
            <a:ext cx="8229515" cy="1017088"/>
          </a:xfrm>
          <a:prstGeom prst="rect">
            <a:avLst/>
          </a:prstGeom>
        </p:spPr>
        <p:txBody>
          <a:bodyPr anchorCtr="0" anchor="ctr" bIns="91425" lIns="91425" rIns="91425" tIns="91425">
            <a:noAutofit/>
          </a:bodyPr>
          <a:lstStyle/>
          <a:p>
            <a:pPr lvl="0" rtl="0">
              <a:spcBef>
                <a:spcPts val="0"/>
              </a:spcBef>
              <a:buNone/>
            </a:pPr>
            <a:r>
              <a:rPr lang="en" sz="4800">
                <a:latin typeface="Ultra"/>
                <a:ea typeface="Ultra"/>
                <a:cs typeface="Ultra"/>
                <a:sym typeface="Ultra"/>
              </a:rPr>
              <a:t>Secession Convention</a:t>
            </a:r>
          </a:p>
        </p:txBody>
      </p:sp>
      <p:sp>
        <p:nvSpPr>
          <p:cNvPr id="67" name="Shape 67"/>
          <p:cNvSpPr txBox="1"/>
          <p:nvPr>
            <p:ph idx="1" type="body"/>
          </p:nvPr>
        </p:nvSpPr>
        <p:spPr>
          <a:xfrm>
            <a:off x="780725" y="2682200"/>
            <a:ext cx="7845299" cy="4090199"/>
          </a:xfrm>
          <a:prstGeom prst="rect">
            <a:avLst/>
          </a:prstGeom>
        </p:spPr>
        <p:txBody>
          <a:bodyPr anchorCtr="0" anchor="ctr" bIns="91425" lIns="91425" rIns="91425" tIns="91425">
            <a:noAutofit/>
          </a:bodyPr>
          <a:lstStyle/>
          <a:p>
            <a:pPr lvl="0" rtl="0">
              <a:spcBef>
                <a:spcPts val="0"/>
              </a:spcBef>
              <a:buClr>
                <a:schemeClr val="dk1"/>
              </a:buClr>
              <a:buSzPct val="45833"/>
              <a:buFont typeface="Arial"/>
              <a:buNone/>
            </a:pPr>
            <a:r>
              <a:rPr lang="en" sz="2400">
                <a:highlight>
                  <a:srgbClr val="FFFFFF"/>
                </a:highlight>
                <a:latin typeface="Covered By Your Grace"/>
                <a:ea typeface="Covered By Your Grace"/>
                <a:cs typeface="Covered By Your Grace"/>
                <a:sym typeface="Covered By Your Grace"/>
              </a:rPr>
              <a:t>When Lincoln was elected as the 16th president, the leaders of SC carried through with their threat to </a:t>
            </a:r>
            <a:r>
              <a:rPr b="1" lang="en" sz="2400" u="sng">
                <a:highlight>
                  <a:srgbClr val="FFFFFF"/>
                </a:highlight>
                <a:latin typeface="Covered By Your Grace"/>
                <a:ea typeface="Covered By Your Grace"/>
                <a:cs typeface="Covered By Your Grace"/>
                <a:sym typeface="Covered By Your Grace"/>
              </a:rPr>
              <a:t>secede</a:t>
            </a:r>
            <a:r>
              <a:rPr lang="en" sz="2400">
                <a:highlight>
                  <a:srgbClr val="FFFFFF"/>
                </a:highlight>
                <a:latin typeface="Covered By Your Grace"/>
                <a:ea typeface="Covered By Your Grace"/>
                <a:cs typeface="Covered By Your Grace"/>
                <a:sym typeface="Covered By Your Grace"/>
              </a:rPr>
              <a:t>.  The legislature called a special convention.  </a:t>
            </a:r>
          </a:p>
          <a:p>
            <a:pPr lvl="0" rtl="0">
              <a:spcBef>
                <a:spcPts val="0"/>
              </a:spcBef>
              <a:buClr>
                <a:schemeClr val="dk1"/>
              </a:buClr>
              <a:buFont typeface="Arial"/>
              <a:buNone/>
            </a:pPr>
            <a:r>
              <a:t/>
            </a:r>
            <a:endParaRPr sz="2400">
              <a:highlight>
                <a:srgbClr val="FFFFFF"/>
              </a:highlight>
              <a:latin typeface="Covered By Your Grace"/>
              <a:ea typeface="Covered By Your Grace"/>
              <a:cs typeface="Covered By Your Grace"/>
              <a:sym typeface="Covered By Your Grace"/>
            </a:endParaRPr>
          </a:p>
          <a:p>
            <a:pPr lvl="0" rtl="0">
              <a:spcBef>
                <a:spcPts val="0"/>
              </a:spcBef>
              <a:buNone/>
            </a:pPr>
            <a:r>
              <a:rPr lang="en" sz="2400">
                <a:highlight>
                  <a:srgbClr val="FFFFFF"/>
                </a:highlight>
                <a:latin typeface="Covered By Your Grace"/>
                <a:ea typeface="Covered By Your Grace"/>
                <a:cs typeface="Covered By Your Grace"/>
                <a:sym typeface="Covered By Your Grace"/>
              </a:rPr>
              <a:t>The Convention was held in </a:t>
            </a:r>
            <a:r>
              <a:rPr b="1" lang="en" sz="2400" u="sng">
                <a:highlight>
                  <a:srgbClr val="FFFFFF"/>
                </a:highlight>
                <a:latin typeface="Covered By Your Grace"/>
                <a:ea typeface="Covered By Your Grace"/>
                <a:cs typeface="Covered By Your Grace"/>
                <a:sym typeface="Covered By Your Grace"/>
              </a:rPr>
              <a:t>Charleston</a:t>
            </a:r>
            <a:r>
              <a:rPr lang="en" sz="2400">
                <a:highlight>
                  <a:srgbClr val="FFFFFF"/>
                </a:highlight>
                <a:latin typeface="Covered By Your Grace"/>
                <a:ea typeface="Covered By Your Grace"/>
                <a:cs typeface="Covered By Your Grace"/>
                <a:sym typeface="Covered By Your Grace"/>
              </a:rPr>
              <a:t> because Columbia had a smallpox outbreak (and Charleston was more in favor of secession). </a:t>
            </a:r>
          </a:p>
          <a:p>
            <a:pPr lvl="0" rtl="0">
              <a:spcBef>
                <a:spcPts val="0"/>
              </a:spcBef>
              <a:buNone/>
            </a:pPr>
            <a:r>
              <a:t/>
            </a:r>
            <a:endParaRPr sz="30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Shape 72"/>
          <p:cNvSpPr txBox="1"/>
          <p:nvPr>
            <p:ph type="title"/>
          </p:nvPr>
        </p:nvSpPr>
        <p:spPr>
          <a:xfrm rot="-337024">
            <a:off x="30030" y="471577"/>
            <a:ext cx="8229515" cy="1017088"/>
          </a:xfrm>
          <a:prstGeom prst="rect">
            <a:avLst/>
          </a:prstGeom>
        </p:spPr>
        <p:txBody>
          <a:bodyPr anchorCtr="0" anchor="ctr" bIns="91425" lIns="91425" rIns="91425" tIns="91425">
            <a:noAutofit/>
          </a:bodyPr>
          <a:lstStyle/>
          <a:p>
            <a:pPr lvl="0" rtl="0">
              <a:spcBef>
                <a:spcPts val="0"/>
              </a:spcBef>
              <a:buNone/>
            </a:pPr>
            <a:r>
              <a:rPr lang="en" sz="4000">
                <a:latin typeface="Ultra"/>
                <a:ea typeface="Ultra"/>
                <a:cs typeface="Ultra"/>
                <a:sym typeface="Ultra"/>
              </a:rPr>
              <a:t>Institute Hall: Before &amp; After the War</a:t>
            </a:r>
          </a:p>
        </p:txBody>
      </p:sp>
      <p:pic>
        <p:nvPicPr>
          <p:cNvPr id="73" name="Shape 73"/>
          <p:cNvPicPr preferRelativeResize="0"/>
          <p:nvPr/>
        </p:nvPicPr>
        <p:blipFill>
          <a:blip r:embed="rId4">
            <a:alphaModFix/>
          </a:blip>
          <a:stretch>
            <a:fillRect/>
          </a:stretch>
        </p:blipFill>
        <p:spPr>
          <a:xfrm>
            <a:off x="5923525" y="3658812"/>
            <a:ext cx="2857500" cy="29622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5587451" y="698574"/>
            <a:ext cx="3013400" cy="5902726"/>
          </a:xfrm>
          <a:prstGeom prst="rect">
            <a:avLst/>
          </a:prstGeom>
          <a:noFill/>
          <a:ln>
            <a:noFill/>
          </a:ln>
        </p:spPr>
      </p:pic>
      <p:sp>
        <p:nvSpPr>
          <p:cNvPr id="79" name="Shape 79"/>
          <p:cNvSpPr txBox="1"/>
          <p:nvPr>
            <p:ph type="title"/>
          </p:nvPr>
        </p:nvSpPr>
        <p:spPr>
          <a:xfrm rot="-337024">
            <a:off x="-66644" y="514352"/>
            <a:ext cx="8229515" cy="1017088"/>
          </a:xfrm>
          <a:prstGeom prst="rect">
            <a:avLst/>
          </a:prstGeom>
        </p:spPr>
        <p:txBody>
          <a:bodyPr anchorCtr="0" anchor="ctr" bIns="91425" lIns="91425" rIns="91425" tIns="91425">
            <a:noAutofit/>
          </a:bodyPr>
          <a:lstStyle/>
          <a:p>
            <a:pPr lvl="0" rtl="0">
              <a:spcBef>
                <a:spcPts val="0"/>
              </a:spcBef>
              <a:buNone/>
            </a:pPr>
            <a:r>
              <a:rPr lang="en" sz="4200">
                <a:latin typeface="Ultra"/>
                <a:ea typeface="Ultra"/>
                <a:cs typeface="Ultra"/>
                <a:sym typeface="Ultra"/>
              </a:rPr>
              <a:t>Ordinance of Secession</a:t>
            </a:r>
          </a:p>
        </p:txBody>
      </p:sp>
      <p:sp>
        <p:nvSpPr>
          <p:cNvPr id="80" name="Shape 80"/>
          <p:cNvSpPr txBox="1"/>
          <p:nvPr>
            <p:ph idx="1" type="body"/>
          </p:nvPr>
        </p:nvSpPr>
        <p:spPr>
          <a:xfrm>
            <a:off x="578175" y="2511100"/>
            <a:ext cx="5353199" cy="4090199"/>
          </a:xfrm>
          <a:prstGeom prst="rect">
            <a:avLst/>
          </a:prstGeom>
        </p:spPr>
        <p:txBody>
          <a:bodyPr anchorCtr="0" anchor="ctr" bIns="91425" lIns="91425" rIns="91425" tIns="91425">
            <a:noAutofit/>
          </a:bodyPr>
          <a:lstStyle/>
          <a:p>
            <a:pPr lvl="0" rtl="0">
              <a:spcBef>
                <a:spcPts val="0"/>
              </a:spcBef>
              <a:buNone/>
            </a:pPr>
            <a:r>
              <a:rPr lang="en" sz="3000">
                <a:latin typeface="Covered By Your Grace"/>
                <a:ea typeface="Covered By Your Grace"/>
                <a:cs typeface="Covered By Your Grace"/>
                <a:sym typeface="Covered By Your Grace"/>
              </a:rPr>
              <a:t>The leaders voted unanimously for the </a:t>
            </a:r>
            <a:r>
              <a:rPr b="1" lang="en" sz="3000" u="sng">
                <a:latin typeface="Covered By Your Grace"/>
                <a:ea typeface="Covered By Your Grace"/>
                <a:cs typeface="Covered By Your Grace"/>
                <a:sym typeface="Covered By Your Grace"/>
              </a:rPr>
              <a:t>Ordinance of Secession</a:t>
            </a:r>
            <a:r>
              <a:rPr lang="en" sz="3000">
                <a:latin typeface="Covered By Your Grace"/>
                <a:ea typeface="Covered By Your Grace"/>
                <a:cs typeface="Covered By Your Grace"/>
                <a:sym typeface="Covered By Your Grace"/>
              </a:rPr>
              <a:t>.  The statement read that the federal govt should not interfere with decision making and freedoms of individual states.  They assumed that Lincoln would </a:t>
            </a:r>
            <a:r>
              <a:rPr b="1" lang="en" sz="3000" u="sng">
                <a:latin typeface="Covered By Your Grace"/>
                <a:ea typeface="Covered By Your Grace"/>
                <a:cs typeface="Covered By Your Grace"/>
                <a:sym typeface="Covered By Your Grace"/>
              </a:rPr>
              <a:t>abolish slavery</a:t>
            </a:r>
            <a:r>
              <a:rPr lang="en" sz="3000">
                <a:latin typeface="Covered By Your Grace"/>
                <a:ea typeface="Covered By Your Grace"/>
                <a:cs typeface="Covered By Your Grace"/>
                <a:sym typeface="Covered By Your Grace"/>
              </a:rPr>
              <a:t>--which would end the southern way of life: politically, economically, and socially.</a:t>
            </a: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a:p>
            <a:pPr lvl="0" rtl="0">
              <a:spcBef>
                <a:spcPts val="0"/>
              </a:spcBef>
              <a:buNone/>
            </a:pPr>
            <a:r>
              <a:t/>
            </a:r>
            <a:endParaRPr sz="2400">
              <a:latin typeface="Nothing You Could Do"/>
              <a:ea typeface="Nothing You Could Do"/>
              <a:cs typeface="Nothing You Could Do"/>
              <a:sym typeface="Nothing You Could Do"/>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ort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