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Lst>
  <p:sldSz cy="5143500" cx="9144000"/>
  <p:notesSz cx="6858000" cy="9144000"/>
  <p:embeddedFontLst>
    <p:embeddedFont>
      <p:font typeface="Abril Fatface"/>
      <p:regular r:id="rId89"/>
    </p:embeddedFont>
    <p:embeddedFont>
      <p:font typeface="Libre Baskerville"/>
      <p:regular r:id="rId90"/>
      <p:bold r:id="rId91"/>
      <p:italic r:id="rId92"/>
    </p:embeddedFont>
    <p:embeddedFont>
      <p:font typeface="Cinzel"/>
      <p:regular r:id="rId93"/>
      <p:bold r:id="rId94"/>
    </p:embeddedFont>
    <p:embeddedFont>
      <p:font typeface="Special Elite"/>
      <p:regular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slide" Target="slides/slide83.xml"/><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AbrilFatface-regular.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xml"/><Relationship Id="rId4" Type="http://schemas.openxmlformats.org/officeDocument/2006/relationships/notesMaster" Target="notesMasters/notesMaster.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slide" Target="slides/slide.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95" Type="http://schemas.openxmlformats.org/officeDocument/2006/relationships/font" Target="fonts/SpecialElite-regular.fntdata"/><Relationship Id="rId50" Type="http://schemas.openxmlformats.org/officeDocument/2006/relationships/slide" Target="slides/slide45.xml"/><Relationship Id="rId94" Type="http://schemas.openxmlformats.org/officeDocument/2006/relationships/font" Target="fonts/Cinzel-bold.fntdata"/><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LibreBaskerville-bold.fntdata"/><Relationship Id="rId90" Type="http://schemas.openxmlformats.org/officeDocument/2006/relationships/font" Target="fonts/LibreBaskerville-regular.fntdata"/><Relationship Id="rId93" Type="http://schemas.openxmlformats.org/officeDocument/2006/relationships/font" Target="fonts/Cinzel-regular.fntdata"/><Relationship Id="rId92" Type="http://schemas.openxmlformats.org/officeDocument/2006/relationships/font" Target="fonts/LibreBaskerville-italic.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xml.rels><?xml version="1.0" encoding="UTF-8" standalone="yes"?><Relationships xmlns="http://schemas.openxmlformats.org/package/2006/relationships"><Relationship Id="rId1" Type="http://schemas.openxmlformats.org/officeDocument/2006/relationships/theme" Target="../theme/theme.xml"/></Relationships>
</file>

<file path=ppt/notesMasters/notesMaster.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xml"/></Relationships>
</file>

<file path=ppt/notesSlides/notesSlide.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 name="Shape 45"/>
        <p:cNvGrpSpPr/>
        <p:nvPr/>
      </p:nvGrpSpPr>
      <p:grpSpPr>
        <a:xfrm>
          <a:off x="0" y="0"/>
          <a:ext cx="0" cy="0"/>
          <a:chOff x="0" y="0"/>
          <a:chExt cx="0" cy="0"/>
        </a:xfrm>
      </p:grpSpPr>
      <p:sp>
        <p:nvSpPr>
          <p:cNvPr id="46" name="Shape 4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7" name="Shape 4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06" name="Shape 1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18" name="Shape 11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07" name="Shape 2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20" name="Shape 2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43" name="Shape 2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64" name="Shape 6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62" name="Shape 26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71" name="Shape 27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85" name="Shape 2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92" name="Shape 2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12" name="Shape 3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7" name="Shape 317"/>
        <p:cNvGrpSpPr/>
        <p:nvPr/>
      </p:nvGrpSpPr>
      <p:grpSpPr>
        <a:xfrm>
          <a:off x="0" y="0"/>
          <a:ext cx="0" cy="0"/>
          <a:chOff x="0" y="0"/>
          <a:chExt cx="0" cy="0"/>
        </a:xfrm>
      </p:grpSpPr>
      <p:sp>
        <p:nvSpPr>
          <p:cNvPr id="318" name="Shape 31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19" name="Shape 3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2" name="Shape 332"/>
        <p:cNvGrpSpPr/>
        <p:nvPr/>
      </p:nvGrpSpPr>
      <p:grpSpPr>
        <a:xfrm>
          <a:off x="0" y="0"/>
          <a:ext cx="0" cy="0"/>
          <a:chOff x="0" y="0"/>
          <a:chExt cx="0" cy="0"/>
        </a:xfrm>
      </p:grpSpPr>
      <p:sp>
        <p:nvSpPr>
          <p:cNvPr id="333" name="Shape 33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34" name="Shape 33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6" name="Shape 346"/>
        <p:cNvGrpSpPr/>
        <p:nvPr/>
      </p:nvGrpSpPr>
      <p:grpSpPr>
        <a:xfrm>
          <a:off x="0" y="0"/>
          <a:ext cx="0" cy="0"/>
          <a:chOff x="0" y="0"/>
          <a:chExt cx="0" cy="0"/>
        </a:xfrm>
      </p:grpSpPr>
      <p:sp>
        <p:nvSpPr>
          <p:cNvPr id="347" name="Shape 34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48" name="Shape 34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4" name="Shape 354"/>
        <p:cNvGrpSpPr/>
        <p:nvPr/>
      </p:nvGrpSpPr>
      <p:grpSpPr>
        <a:xfrm>
          <a:off x="0" y="0"/>
          <a:ext cx="0" cy="0"/>
          <a:chOff x="0" y="0"/>
          <a:chExt cx="0" cy="0"/>
        </a:xfrm>
      </p:grpSpPr>
      <p:sp>
        <p:nvSpPr>
          <p:cNvPr id="355" name="Shape 35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56" name="Shape 3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1" name="Shape 361"/>
        <p:cNvGrpSpPr/>
        <p:nvPr/>
      </p:nvGrpSpPr>
      <p:grpSpPr>
        <a:xfrm>
          <a:off x="0" y="0"/>
          <a:ext cx="0" cy="0"/>
          <a:chOff x="0" y="0"/>
          <a:chExt cx="0" cy="0"/>
        </a:xfrm>
      </p:grpSpPr>
      <p:sp>
        <p:nvSpPr>
          <p:cNvPr id="362" name="Shape 36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63" name="Shape 3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8" name="Shape 368"/>
        <p:cNvGrpSpPr/>
        <p:nvPr/>
      </p:nvGrpSpPr>
      <p:grpSpPr>
        <a:xfrm>
          <a:off x="0" y="0"/>
          <a:ext cx="0" cy="0"/>
          <a:chOff x="0" y="0"/>
          <a:chExt cx="0" cy="0"/>
        </a:xfrm>
      </p:grpSpPr>
      <p:sp>
        <p:nvSpPr>
          <p:cNvPr id="369" name="Shape 36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70" name="Shape 3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77" name="Shape 3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5" name="Shape 385"/>
        <p:cNvGrpSpPr/>
        <p:nvPr/>
      </p:nvGrpSpPr>
      <p:grpSpPr>
        <a:xfrm>
          <a:off x="0" y="0"/>
          <a:ext cx="0" cy="0"/>
          <a:chOff x="0" y="0"/>
          <a:chExt cx="0" cy="0"/>
        </a:xfrm>
      </p:grpSpPr>
      <p:sp>
        <p:nvSpPr>
          <p:cNvPr id="386" name="Shape 38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87" name="Shape 38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76" name="Shape 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2" name="Shape 392"/>
        <p:cNvGrpSpPr/>
        <p:nvPr/>
      </p:nvGrpSpPr>
      <p:grpSpPr>
        <a:xfrm>
          <a:off x="0" y="0"/>
          <a:ext cx="0" cy="0"/>
          <a:chOff x="0" y="0"/>
          <a:chExt cx="0" cy="0"/>
        </a:xfrm>
      </p:grpSpPr>
      <p:sp>
        <p:nvSpPr>
          <p:cNvPr id="393" name="Shape 39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94" name="Shape 39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9" name="Shape 399"/>
        <p:cNvGrpSpPr/>
        <p:nvPr/>
      </p:nvGrpSpPr>
      <p:grpSpPr>
        <a:xfrm>
          <a:off x="0" y="0"/>
          <a:ext cx="0" cy="0"/>
          <a:chOff x="0" y="0"/>
          <a:chExt cx="0" cy="0"/>
        </a:xfrm>
      </p:grpSpPr>
      <p:sp>
        <p:nvSpPr>
          <p:cNvPr id="400" name="Shape 40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01" name="Shape 40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4" name="Shape 404"/>
        <p:cNvGrpSpPr/>
        <p:nvPr/>
      </p:nvGrpSpPr>
      <p:grpSpPr>
        <a:xfrm>
          <a:off x="0" y="0"/>
          <a:ext cx="0" cy="0"/>
          <a:chOff x="0" y="0"/>
          <a:chExt cx="0" cy="0"/>
        </a:xfrm>
      </p:grpSpPr>
      <p:sp>
        <p:nvSpPr>
          <p:cNvPr id="405" name="Shape 40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06" name="Shape 4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0" name="Shape 410"/>
        <p:cNvGrpSpPr/>
        <p:nvPr/>
      </p:nvGrpSpPr>
      <p:grpSpPr>
        <a:xfrm>
          <a:off x="0" y="0"/>
          <a:ext cx="0" cy="0"/>
          <a:chOff x="0" y="0"/>
          <a:chExt cx="0" cy="0"/>
        </a:xfrm>
      </p:grpSpPr>
      <p:sp>
        <p:nvSpPr>
          <p:cNvPr id="411" name="Shape 41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12" name="Shape 4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20" name="Shape 4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6" name="Shape 426"/>
        <p:cNvGrpSpPr/>
        <p:nvPr/>
      </p:nvGrpSpPr>
      <p:grpSpPr>
        <a:xfrm>
          <a:off x="0" y="0"/>
          <a:ext cx="0" cy="0"/>
          <a:chOff x="0" y="0"/>
          <a:chExt cx="0" cy="0"/>
        </a:xfrm>
      </p:grpSpPr>
      <p:sp>
        <p:nvSpPr>
          <p:cNvPr id="427" name="Shape 42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28" name="Shape 4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4" name="Shape 434"/>
        <p:cNvGrpSpPr/>
        <p:nvPr/>
      </p:nvGrpSpPr>
      <p:grpSpPr>
        <a:xfrm>
          <a:off x="0" y="0"/>
          <a:ext cx="0" cy="0"/>
          <a:chOff x="0" y="0"/>
          <a:chExt cx="0" cy="0"/>
        </a:xfrm>
      </p:grpSpPr>
      <p:sp>
        <p:nvSpPr>
          <p:cNvPr id="435" name="Shape 43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36" name="Shape 4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9" name="Shape 439"/>
        <p:cNvGrpSpPr/>
        <p:nvPr/>
      </p:nvGrpSpPr>
      <p:grpSpPr>
        <a:xfrm>
          <a:off x="0" y="0"/>
          <a:ext cx="0" cy="0"/>
          <a:chOff x="0" y="0"/>
          <a:chExt cx="0" cy="0"/>
        </a:xfrm>
      </p:grpSpPr>
      <p:sp>
        <p:nvSpPr>
          <p:cNvPr id="440" name="Shape 44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41" name="Shape 4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6" name="Shape 446"/>
        <p:cNvGrpSpPr/>
        <p:nvPr/>
      </p:nvGrpSpPr>
      <p:grpSpPr>
        <a:xfrm>
          <a:off x="0" y="0"/>
          <a:ext cx="0" cy="0"/>
          <a:chOff x="0" y="0"/>
          <a:chExt cx="0" cy="0"/>
        </a:xfrm>
      </p:grpSpPr>
      <p:sp>
        <p:nvSpPr>
          <p:cNvPr id="447" name="Shape 44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48" name="Shape 44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3" name="Shape 453"/>
        <p:cNvGrpSpPr/>
        <p:nvPr/>
      </p:nvGrpSpPr>
      <p:grpSpPr>
        <a:xfrm>
          <a:off x="0" y="0"/>
          <a:ext cx="0" cy="0"/>
          <a:chOff x="0" y="0"/>
          <a:chExt cx="0" cy="0"/>
        </a:xfrm>
      </p:grpSpPr>
      <p:sp>
        <p:nvSpPr>
          <p:cNvPr id="454" name="Shape 45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55" name="Shape 4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0" name="Shape 460"/>
        <p:cNvGrpSpPr/>
        <p:nvPr/>
      </p:nvGrpSpPr>
      <p:grpSpPr>
        <a:xfrm>
          <a:off x="0" y="0"/>
          <a:ext cx="0" cy="0"/>
          <a:chOff x="0" y="0"/>
          <a:chExt cx="0" cy="0"/>
        </a:xfrm>
      </p:grpSpPr>
      <p:sp>
        <p:nvSpPr>
          <p:cNvPr id="461" name="Shape 46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62" name="Shape 46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5" name="Shape 465"/>
        <p:cNvGrpSpPr/>
        <p:nvPr/>
      </p:nvGrpSpPr>
      <p:grpSpPr>
        <a:xfrm>
          <a:off x="0" y="0"/>
          <a:ext cx="0" cy="0"/>
          <a:chOff x="0" y="0"/>
          <a:chExt cx="0" cy="0"/>
        </a:xfrm>
      </p:grpSpPr>
      <p:sp>
        <p:nvSpPr>
          <p:cNvPr id="466" name="Shape 46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67" name="Shape 46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3" name="Shape 473"/>
        <p:cNvGrpSpPr/>
        <p:nvPr/>
      </p:nvGrpSpPr>
      <p:grpSpPr>
        <a:xfrm>
          <a:off x="0" y="0"/>
          <a:ext cx="0" cy="0"/>
          <a:chOff x="0" y="0"/>
          <a:chExt cx="0" cy="0"/>
        </a:xfrm>
      </p:grpSpPr>
      <p:sp>
        <p:nvSpPr>
          <p:cNvPr id="474" name="Shape 47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75" name="Shape 47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9" name="Shape 479"/>
        <p:cNvGrpSpPr/>
        <p:nvPr/>
      </p:nvGrpSpPr>
      <p:grpSpPr>
        <a:xfrm>
          <a:off x="0" y="0"/>
          <a:ext cx="0" cy="0"/>
          <a:chOff x="0" y="0"/>
          <a:chExt cx="0" cy="0"/>
        </a:xfrm>
      </p:grpSpPr>
      <p:sp>
        <p:nvSpPr>
          <p:cNvPr id="480" name="Shape 48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81" name="Shape 4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6" name="Shape 486"/>
        <p:cNvGrpSpPr/>
        <p:nvPr/>
      </p:nvGrpSpPr>
      <p:grpSpPr>
        <a:xfrm>
          <a:off x="0" y="0"/>
          <a:ext cx="0" cy="0"/>
          <a:chOff x="0" y="0"/>
          <a:chExt cx="0" cy="0"/>
        </a:xfrm>
      </p:grpSpPr>
      <p:sp>
        <p:nvSpPr>
          <p:cNvPr id="487" name="Shape 48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88" name="Shape 4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1" name="Shape 491"/>
        <p:cNvGrpSpPr/>
        <p:nvPr/>
      </p:nvGrpSpPr>
      <p:grpSpPr>
        <a:xfrm>
          <a:off x="0" y="0"/>
          <a:ext cx="0" cy="0"/>
          <a:chOff x="0" y="0"/>
          <a:chExt cx="0" cy="0"/>
        </a:xfrm>
      </p:grpSpPr>
      <p:sp>
        <p:nvSpPr>
          <p:cNvPr id="492" name="Shape 49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93" name="Shape 49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8" name="Shape 498"/>
        <p:cNvGrpSpPr/>
        <p:nvPr/>
      </p:nvGrpSpPr>
      <p:grpSpPr>
        <a:xfrm>
          <a:off x="0" y="0"/>
          <a:ext cx="0" cy="0"/>
          <a:chOff x="0" y="0"/>
          <a:chExt cx="0" cy="0"/>
        </a:xfrm>
      </p:grpSpPr>
      <p:sp>
        <p:nvSpPr>
          <p:cNvPr id="499" name="Shape 49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00" name="Shape 5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5" name="Shape 505"/>
        <p:cNvGrpSpPr/>
        <p:nvPr/>
      </p:nvGrpSpPr>
      <p:grpSpPr>
        <a:xfrm>
          <a:off x="0" y="0"/>
          <a:ext cx="0" cy="0"/>
          <a:chOff x="0" y="0"/>
          <a:chExt cx="0" cy="0"/>
        </a:xfrm>
      </p:grpSpPr>
      <p:sp>
        <p:nvSpPr>
          <p:cNvPr id="506" name="Shape 50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07" name="Shape 5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2" name="Shape 512"/>
        <p:cNvGrpSpPr/>
        <p:nvPr/>
      </p:nvGrpSpPr>
      <p:grpSpPr>
        <a:xfrm>
          <a:off x="0" y="0"/>
          <a:ext cx="0" cy="0"/>
          <a:chOff x="0" y="0"/>
          <a:chExt cx="0" cy="0"/>
        </a:xfrm>
      </p:grpSpPr>
      <p:sp>
        <p:nvSpPr>
          <p:cNvPr id="513" name="Shape 51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14" name="Shape 5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7" name="Shape 517"/>
        <p:cNvGrpSpPr/>
        <p:nvPr/>
      </p:nvGrpSpPr>
      <p:grpSpPr>
        <a:xfrm>
          <a:off x="0" y="0"/>
          <a:ext cx="0" cy="0"/>
          <a:chOff x="0" y="0"/>
          <a:chExt cx="0" cy="0"/>
        </a:xfrm>
      </p:grpSpPr>
      <p:sp>
        <p:nvSpPr>
          <p:cNvPr id="518" name="Shape 51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19" name="Shape 5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88" name="Shape 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3" name="Shape 523"/>
        <p:cNvGrpSpPr/>
        <p:nvPr/>
      </p:nvGrpSpPr>
      <p:grpSpPr>
        <a:xfrm>
          <a:off x="0" y="0"/>
          <a:ext cx="0" cy="0"/>
          <a:chOff x="0" y="0"/>
          <a:chExt cx="0" cy="0"/>
        </a:xfrm>
      </p:grpSpPr>
      <p:sp>
        <p:nvSpPr>
          <p:cNvPr id="524" name="Shape 52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25" name="Shape 5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0" name="Shape 530"/>
        <p:cNvGrpSpPr/>
        <p:nvPr/>
      </p:nvGrpSpPr>
      <p:grpSpPr>
        <a:xfrm>
          <a:off x="0" y="0"/>
          <a:ext cx="0" cy="0"/>
          <a:chOff x="0" y="0"/>
          <a:chExt cx="0" cy="0"/>
        </a:xfrm>
      </p:grpSpPr>
      <p:sp>
        <p:nvSpPr>
          <p:cNvPr id="531" name="Shape 53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32" name="Shape 5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7" name="Shape 537"/>
        <p:cNvGrpSpPr/>
        <p:nvPr/>
      </p:nvGrpSpPr>
      <p:grpSpPr>
        <a:xfrm>
          <a:off x="0" y="0"/>
          <a:ext cx="0" cy="0"/>
          <a:chOff x="0" y="0"/>
          <a:chExt cx="0" cy="0"/>
        </a:xfrm>
      </p:grpSpPr>
      <p:sp>
        <p:nvSpPr>
          <p:cNvPr id="538" name="Shape 53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39" name="Shape 53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4" name="Shape 544"/>
        <p:cNvGrpSpPr/>
        <p:nvPr/>
      </p:nvGrpSpPr>
      <p:grpSpPr>
        <a:xfrm>
          <a:off x="0" y="0"/>
          <a:ext cx="0" cy="0"/>
          <a:chOff x="0" y="0"/>
          <a:chExt cx="0" cy="0"/>
        </a:xfrm>
      </p:grpSpPr>
      <p:sp>
        <p:nvSpPr>
          <p:cNvPr id="545" name="Shape 54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46" name="Shape 54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0" name="Shape 550"/>
        <p:cNvGrpSpPr/>
        <p:nvPr/>
      </p:nvGrpSpPr>
      <p:grpSpPr>
        <a:xfrm>
          <a:off x="0" y="0"/>
          <a:ext cx="0" cy="0"/>
          <a:chOff x="0" y="0"/>
          <a:chExt cx="0" cy="0"/>
        </a:xfrm>
      </p:grpSpPr>
      <p:sp>
        <p:nvSpPr>
          <p:cNvPr id="551" name="Shape 55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52" name="Shape 5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7" name="Shape 557"/>
        <p:cNvGrpSpPr/>
        <p:nvPr/>
      </p:nvGrpSpPr>
      <p:grpSpPr>
        <a:xfrm>
          <a:off x="0" y="0"/>
          <a:ext cx="0" cy="0"/>
          <a:chOff x="0" y="0"/>
          <a:chExt cx="0" cy="0"/>
        </a:xfrm>
      </p:grpSpPr>
      <p:sp>
        <p:nvSpPr>
          <p:cNvPr id="558" name="Shape 55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59" name="Shape 5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4" name="Shape 564"/>
        <p:cNvGrpSpPr/>
        <p:nvPr/>
      </p:nvGrpSpPr>
      <p:grpSpPr>
        <a:xfrm>
          <a:off x="0" y="0"/>
          <a:ext cx="0" cy="0"/>
          <a:chOff x="0" y="0"/>
          <a:chExt cx="0" cy="0"/>
        </a:xfrm>
      </p:grpSpPr>
      <p:sp>
        <p:nvSpPr>
          <p:cNvPr id="565" name="Shape 56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66" name="Shape 5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1" name="Shape 571"/>
        <p:cNvGrpSpPr/>
        <p:nvPr/>
      </p:nvGrpSpPr>
      <p:grpSpPr>
        <a:xfrm>
          <a:off x="0" y="0"/>
          <a:ext cx="0" cy="0"/>
          <a:chOff x="0" y="0"/>
          <a:chExt cx="0" cy="0"/>
        </a:xfrm>
      </p:grpSpPr>
      <p:sp>
        <p:nvSpPr>
          <p:cNvPr id="572" name="Shape 57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73" name="Shape 5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9" name="Shape 579"/>
        <p:cNvGrpSpPr/>
        <p:nvPr/>
      </p:nvGrpSpPr>
      <p:grpSpPr>
        <a:xfrm>
          <a:off x="0" y="0"/>
          <a:ext cx="0" cy="0"/>
          <a:chOff x="0" y="0"/>
          <a:chExt cx="0" cy="0"/>
        </a:xfrm>
      </p:grpSpPr>
      <p:sp>
        <p:nvSpPr>
          <p:cNvPr id="580" name="Shape 58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81" name="Shape 5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6" name="Shape 586"/>
        <p:cNvGrpSpPr/>
        <p:nvPr/>
      </p:nvGrpSpPr>
      <p:grpSpPr>
        <a:xfrm>
          <a:off x="0" y="0"/>
          <a:ext cx="0" cy="0"/>
          <a:chOff x="0" y="0"/>
          <a:chExt cx="0" cy="0"/>
        </a:xfrm>
      </p:grpSpPr>
      <p:sp>
        <p:nvSpPr>
          <p:cNvPr id="587" name="Shape 58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88" name="Shape 5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2" name="Shape 592"/>
        <p:cNvGrpSpPr/>
        <p:nvPr/>
      </p:nvGrpSpPr>
      <p:grpSpPr>
        <a:xfrm>
          <a:off x="0" y="0"/>
          <a:ext cx="0" cy="0"/>
          <a:chOff x="0" y="0"/>
          <a:chExt cx="0" cy="0"/>
        </a:xfrm>
      </p:grpSpPr>
      <p:sp>
        <p:nvSpPr>
          <p:cNvPr id="593" name="Shape 59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594" name="Shape 59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8" name="Shape 598"/>
        <p:cNvGrpSpPr/>
        <p:nvPr/>
      </p:nvGrpSpPr>
      <p:grpSpPr>
        <a:xfrm>
          <a:off x="0" y="0"/>
          <a:ext cx="0" cy="0"/>
          <a:chOff x="0" y="0"/>
          <a:chExt cx="0" cy="0"/>
        </a:xfrm>
      </p:grpSpPr>
      <p:sp>
        <p:nvSpPr>
          <p:cNvPr id="599" name="Shape 59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600" name="Shape 6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0" name="Shape 610"/>
        <p:cNvGrpSpPr/>
        <p:nvPr/>
      </p:nvGrpSpPr>
      <p:grpSpPr>
        <a:xfrm>
          <a:off x="0" y="0"/>
          <a:ext cx="0" cy="0"/>
          <a:chOff x="0" y="0"/>
          <a:chExt cx="0" cy="0"/>
        </a:xfrm>
      </p:grpSpPr>
      <p:sp>
        <p:nvSpPr>
          <p:cNvPr id="611" name="Shape 61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612" name="Shape 6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9" name="Shape 639"/>
        <p:cNvGrpSpPr/>
        <p:nvPr/>
      </p:nvGrpSpPr>
      <p:grpSpPr>
        <a:xfrm>
          <a:off x="0" y="0"/>
          <a:ext cx="0" cy="0"/>
          <a:chOff x="0" y="0"/>
          <a:chExt cx="0" cy="0"/>
        </a:xfrm>
      </p:grpSpPr>
      <p:sp>
        <p:nvSpPr>
          <p:cNvPr id="640" name="Shape 64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641" name="Shape 6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xml.rels><?xml version="1.0" encoding="UTF-8" standalone="yes"?><Relationships xmlns="http://schemas.openxmlformats.org/package/2006/relationships"><Relationship Id="rId1" Type="http://schemas.openxmlformats.org/officeDocument/2006/relationships/slideMaster" Target="../slideMasters/slideMaster.xml"/><Relationship Id="rId2" Type="http://schemas.openxmlformats.org/officeDocument/2006/relationships/image" Target="../media/image01.jp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xml"/><Relationship Id="rId2" Type="http://schemas.openxmlformats.org/officeDocument/2006/relationships/image" Target="../media/image0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xml"/><Relationship Id="rId2" Type="http://schemas.openxmlformats.org/officeDocument/2006/relationships/image" Target="../media/image0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xml"/><Relationship Id="rId2" Type="http://schemas.openxmlformats.org/officeDocument/2006/relationships/image" Target="../media/image05.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xml"/></Relationships>
</file>

<file path=ppt/slideLayouts/slideLayout.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Shape 10"/>
          <p:cNvSpPr/>
          <p:nvPr/>
        </p:nvSpPr>
        <p:spPr>
          <a:xfrm>
            <a:off x="862174" y="785200"/>
            <a:ext cx="7418913" cy="3572912"/>
          </a:xfrm>
          <a:custGeom>
            <a:pathLst>
              <a:path extrusionOk="0" h="161890" w="319196">
                <a:moveTo>
                  <a:pt x="137286" y="300"/>
                </a:moveTo>
                <a:lnTo>
                  <a:pt x="0" y="241"/>
                </a:lnTo>
                <a:lnTo>
                  <a:pt x="0" y="161890"/>
                </a:lnTo>
                <a:lnTo>
                  <a:pt x="319196" y="161890"/>
                </a:lnTo>
                <a:lnTo>
                  <a:pt x="319196" y="0"/>
                </a:lnTo>
                <a:lnTo>
                  <a:pt x="182036" y="30"/>
                </a:lnTo>
              </a:path>
            </a:pathLst>
          </a:custGeom>
          <a:noFill/>
          <a:ln cap="flat" cmpd="thinThick" w="76200">
            <a:solidFill>
              <a:srgbClr val="FFFFFF"/>
            </a:solidFill>
            <a:prstDash val="solid"/>
            <a:miter/>
            <a:headEnd len="lg" w="lg" type="none"/>
            <a:tailEnd len="lg" w="lg" type="none"/>
          </a:ln>
        </p:spPr>
      </p:sp>
      <p:sp>
        <p:nvSpPr>
          <p:cNvPr id="11" name="Shape 11"/>
          <p:cNvSpPr txBox="1"/>
          <p:nvPr>
            <p:ph type="ctrTitle"/>
          </p:nvPr>
        </p:nvSpPr>
        <p:spPr>
          <a:xfrm>
            <a:off x="1290775" y="1991825"/>
            <a:ext cx="6562500" cy="1159799"/>
          </a:xfrm>
          <a:prstGeom prst="rect">
            <a:avLst/>
          </a:prstGeom>
        </p:spPr>
        <p:txBody>
          <a:bodyPr anchorCtr="0" anchor="ctr"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Tree>
  </p:cSld>
  <p:clrMapOvr>
    <a:masterClrMapping/>
  </p:clrMapOvr>
</p:sldLayout>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Shape 13"/>
          <p:cNvSpPr txBox="1"/>
          <p:nvPr>
            <p:ph type="ctrTitle"/>
          </p:nvPr>
        </p:nvSpPr>
        <p:spPr>
          <a:xfrm>
            <a:off x="1013375" y="1601445"/>
            <a:ext cx="7117200" cy="1159799"/>
          </a:xfrm>
          <a:prstGeom prst="rect">
            <a:avLst/>
          </a:prstGeom>
        </p:spPr>
        <p:txBody>
          <a:bodyPr anchorCtr="0" anchor="b" bIns="91425" lIns="91425" rIns="91425" tIns="91425"/>
          <a:lstStyle>
            <a:lvl1pPr lvl="0" rtl="0" algn="ctr">
              <a:spcBef>
                <a:spcPts val="0"/>
              </a:spcBef>
              <a:buSzPct val="100000"/>
              <a:defRPr sz="3600"/>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4" name="Shape 14"/>
          <p:cNvSpPr txBox="1"/>
          <p:nvPr>
            <p:ph idx="1" type="subTitle"/>
          </p:nvPr>
        </p:nvSpPr>
        <p:spPr>
          <a:xfrm>
            <a:off x="685800" y="2852116"/>
            <a:ext cx="7772400" cy="784799"/>
          </a:xfrm>
          <a:prstGeom prst="rect">
            <a:avLst/>
          </a:prstGeom>
        </p:spPr>
        <p:txBody>
          <a:bodyPr anchorCtr="0" anchor="t" bIns="91425" lIns="91425" rIns="91425" tIns="91425"/>
          <a:lstStyle>
            <a:lvl1pPr lvl="0" rtl="0" algn="ctr">
              <a:spcBef>
                <a:spcPts val="0"/>
              </a:spcBef>
              <a:buNone/>
              <a:defRPr i="1"/>
            </a:lvl1pPr>
            <a:lvl2pPr lvl="1" rtl="0" algn="ctr">
              <a:spcBef>
                <a:spcPts val="0"/>
              </a:spcBef>
              <a:buSzPct val="100000"/>
              <a:buNone/>
              <a:defRPr i="1" sz="3000"/>
            </a:lvl2pPr>
            <a:lvl3pPr lvl="2" rtl="0" algn="ctr">
              <a:spcBef>
                <a:spcPts val="0"/>
              </a:spcBef>
              <a:buSzPct val="100000"/>
              <a:buNone/>
              <a:defRPr i="1" sz="3000"/>
            </a:lvl3pPr>
            <a:lvl4pPr lvl="3" rtl="0" algn="ctr">
              <a:spcBef>
                <a:spcPts val="0"/>
              </a:spcBef>
              <a:buSzPct val="100000"/>
              <a:buNone/>
              <a:defRPr i="1" sz="3000"/>
            </a:lvl4pPr>
            <a:lvl5pPr lvl="4" rtl="0" algn="ctr">
              <a:spcBef>
                <a:spcPts val="0"/>
              </a:spcBef>
              <a:buSzPct val="100000"/>
              <a:buNone/>
              <a:defRPr i="1" sz="3000"/>
            </a:lvl5pPr>
            <a:lvl6pPr lvl="5" rtl="0" algn="ctr">
              <a:spcBef>
                <a:spcPts val="0"/>
              </a:spcBef>
              <a:buSzPct val="100000"/>
              <a:buNone/>
              <a:defRPr i="1" sz="3000"/>
            </a:lvl6pPr>
            <a:lvl7pPr lvl="6" rtl="0" algn="ctr">
              <a:spcBef>
                <a:spcPts val="0"/>
              </a:spcBef>
              <a:buSzPct val="100000"/>
              <a:buNone/>
              <a:defRPr i="1" sz="3000"/>
            </a:lvl7pPr>
            <a:lvl8pPr lvl="7" rtl="0" algn="ctr">
              <a:spcBef>
                <a:spcPts val="0"/>
              </a:spcBef>
              <a:buSzPct val="100000"/>
              <a:buNone/>
              <a:defRPr i="1" sz="3000"/>
            </a:lvl8pPr>
            <a:lvl9pPr lvl="8" rtl="0" algn="ctr">
              <a:spcBef>
                <a:spcPts val="0"/>
              </a:spcBef>
              <a:buSzPct val="100000"/>
              <a:buNone/>
              <a:defRPr i="1" sz="3000"/>
            </a:lvl9pPr>
          </a:lstStyle>
          <a:p/>
        </p:txBody>
      </p:sp>
      <p:cxnSp>
        <p:nvCxnSpPr>
          <p:cNvPr id="15" name="Shape 15"/>
          <p:cNvCxnSpPr/>
          <p:nvPr/>
        </p:nvCxnSpPr>
        <p:spPr>
          <a:xfrm>
            <a:off x="2566050" y="2800350"/>
            <a:ext cx="4011899" cy="0"/>
          </a:xfrm>
          <a:prstGeom prst="straightConnector1">
            <a:avLst/>
          </a:prstGeom>
          <a:noFill/>
          <a:ln cap="flat" cmpd="thickThin" w="76200">
            <a:solidFill>
              <a:srgbClr val="FFFFFF"/>
            </a:solidFill>
            <a:prstDash val="solid"/>
            <a:round/>
            <a:headEnd len="lg" w="lg" type="none"/>
            <a:tailEnd len="lg" w="lg"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Shape 17"/>
          <p:cNvSpPr/>
          <p:nvPr/>
        </p:nvSpPr>
        <p:spPr>
          <a:xfrm>
            <a:off x="582050" y="548125"/>
            <a:ext cx="7979900" cy="4047250"/>
          </a:xfrm>
          <a:custGeom>
            <a:pathLst>
              <a:path extrusionOk="0" h="161890" w="319196">
                <a:moveTo>
                  <a:pt x="137286" y="300"/>
                </a:moveTo>
                <a:lnTo>
                  <a:pt x="0" y="241"/>
                </a:lnTo>
                <a:lnTo>
                  <a:pt x="0" y="161890"/>
                </a:lnTo>
                <a:lnTo>
                  <a:pt x="319196" y="161890"/>
                </a:lnTo>
                <a:lnTo>
                  <a:pt x="319196" y="0"/>
                </a:lnTo>
                <a:lnTo>
                  <a:pt x="182036" y="30"/>
                </a:lnTo>
              </a:path>
            </a:pathLst>
          </a:custGeom>
          <a:noFill/>
          <a:ln cap="flat" cmpd="thinThick" w="76200">
            <a:solidFill>
              <a:srgbClr val="FFFFFF"/>
            </a:solidFill>
            <a:prstDash val="solid"/>
            <a:miter/>
            <a:headEnd len="lg" w="lg" type="none"/>
            <a:tailEnd len="lg" w="lg" type="none"/>
          </a:ln>
        </p:spPr>
      </p:sp>
      <p:sp>
        <p:nvSpPr>
          <p:cNvPr id="18" name="Shape 18"/>
          <p:cNvSpPr txBox="1"/>
          <p:nvPr>
            <p:ph idx="1" type="body"/>
          </p:nvPr>
        </p:nvSpPr>
        <p:spPr>
          <a:xfrm>
            <a:off x="1489575" y="2161800"/>
            <a:ext cx="6164699" cy="819899"/>
          </a:xfrm>
          <a:prstGeom prst="rect">
            <a:avLst/>
          </a:prstGeom>
        </p:spPr>
        <p:txBody>
          <a:bodyPr anchorCtr="0" anchor="ctr" bIns="91425" lIns="91425" rIns="91425" tIns="91425"/>
          <a:lstStyle>
            <a:lvl1pPr lvl="0" rtl="0" algn="ctr">
              <a:spcBef>
                <a:spcPts val="0"/>
              </a:spcBef>
              <a:buSzPct val="100000"/>
              <a:defRPr i="1" sz="2400"/>
            </a:lvl1pPr>
            <a:lvl2pPr lvl="1" rtl="0" algn="ctr">
              <a:spcBef>
                <a:spcPts val="0"/>
              </a:spcBef>
              <a:buSzPct val="100000"/>
              <a:defRPr i="1" sz="2400"/>
            </a:lvl2pPr>
            <a:lvl3pPr lvl="2" rtl="0" algn="ctr">
              <a:spcBef>
                <a:spcPts val="0"/>
              </a:spcBef>
              <a:buSzPct val="100000"/>
              <a:defRPr i="1" sz="2400"/>
            </a:lvl3pPr>
            <a:lvl4pPr lvl="3" rtl="0" algn="ctr">
              <a:spcBef>
                <a:spcPts val="0"/>
              </a:spcBef>
              <a:buSzPct val="100000"/>
              <a:defRPr i="1" sz="2400"/>
            </a:lvl4pPr>
            <a:lvl5pPr lvl="4" rtl="0" algn="ctr">
              <a:spcBef>
                <a:spcPts val="0"/>
              </a:spcBef>
              <a:buSzPct val="100000"/>
              <a:defRPr i="1" sz="2400"/>
            </a:lvl5pPr>
            <a:lvl6pPr lvl="5" rtl="0" algn="ctr">
              <a:spcBef>
                <a:spcPts val="0"/>
              </a:spcBef>
              <a:buSzPct val="100000"/>
              <a:defRPr i="1" sz="2400"/>
            </a:lvl6pPr>
            <a:lvl7pPr lvl="6" rtl="0" algn="ctr">
              <a:spcBef>
                <a:spcPts val="0"/>
              </a:spcBef>
              <a:buSzPct val="100000"/>
              <a:defRPr i="1" sz="2400"/>
            </a:lvl7pPr>
            <a:lvl8pPr lvl="7" rtl="0" algn="ctr">
              <a:spcBef>
                <a:spcPts val="0"/>
              </a:spcBef>
              <a:buSzPct val="100000"/>
              <a:defRPr i="1" sz="2400"/>
            </a:lvl8pPr>
            <a:lvl9pPr lvl="8" algn="ctr">
              <a:spcBef>
                <a:spcPts val="0"/>
              </a:spcBef>
              <a:buSzPct val="100000"/>
              <a:defRPr i="1" sz="2400"/>
            </a:lvl9pPr>
          </a:lstStyle>
          <a:p/>
        </p:txBody>
      </p:sp>
      <p:sp>
        <p:nvSpPr>
          <p:cNvPr id="19" name="Shape 19"/>
          <p:cNvSpPr txBox="1"/>
          <p:nvPr/>
        </p:nvSpPr>
        <p:spPr>
          <a:xfrm>
            <a:off x="4023150" y="241925"/>
            <a:ext cx="1097700" cy="653699"/>
          </a:xfrm>
          <a:prstGeom prst="rect">
            <a:avLst/>
          </a:prstGeom>
          <a:noFill/>
          <a:ln>
            <a:noFill/>
          </a:ln>
        </p:spPr>
        <p:txBody>
          <a:bodyPr anchorCtr="0" anchor="t" bIns="91425" lIns="91425" rIns="91425" tIns="91425">
            <a:noAutofit/>
          </a:bodyPr>
          <a:lstStyle/>
          <a:p>
            <a:pPr lvl="0" rtl="0" algn="ctr">
              <a:spcBef>
                <a:spcPts val="0"/>
              </a:spcBef>
              <a:buNone/>
            </a:pPr>
            <a:r>
              <a:rPr b="1" lang="en" sz="6000">
                <a:solidFill>
                  <a:srgbClr val="FFFFFF"/>
                </a:solidFill>
                <a:latin typeface="Libre Baskerville"/>
                <a:ea typeface="Libre Baskerville"/>
                <a:cs typeface="Libre Baskerville"/>
                <a:sym typeface="Libre Baskerville"/>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Shape 21"/>
          <p:cNvSpPr txBox="1"/>
          <p:nvPr>
            <p:ph type="title"/>
          </p:nvPr>
        </p:nvSpPr>
        <p:spPr>
          <a:xfrm>
            <a:off x="349850" y="131500"/>
            <a:ext cx="8656200" cy="793800"/>
          </a:xfrm>
          <a:prstGeom prst="rect">
            <a:avLst/>
          </a:prstGeom>
        </p:spPr>
        <p:txBody>
          <a:bodyPr anchorCtr="0" anchor="b" bIns="91425" lIns="91425" rIns="91425" tIns="91425"/>
          <a:lstStyle>
            <a:lvl1pPr lvl="0">
              <a:spcBef>
                <a:spcPts val="0"/>
              </a:spcBef>
              <a:buSzPct val="100000"/>
              <a:buFont typeface="Abril Fatface"/>
              <a:defRPr sz="4800">
                <a:latin typeface="Abril Fatface"/>
                <a:ea typeface="Abril Fatface"/>
                <a:cs typeface="Abril Fatface"/>
                <a:sym typeface="Abril Fatface"/>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1337275" y="1476918"/>
            <a:ext cx="6469500" cy="3448800"/>
          </a:xfrm>
          <a:prstGeom prst="rect">
            <a:avLst/>
          </a:prstGeom>
        </p:spPr>
        <p:txBody>
          <a:bodyPr anchorCtr="0" anchor="t" bIns="91425" lIns="91425" rIns="91425" tIns="91425"/>
          <a:lstStyle>
            <a:lvl1pPr lvl="0">
              <a:spcBef>
                <a:spcPts val="0"/>
              </a:spcBef>
              <a:buFont typeface="Special Elite"/>
              <a:defRPr>
                <a:latin typeface="Special Elite"/>
                <a:ea typeface="Special Elite"/>
                <a:cs typeface="Special Elite"/>
                <a:sym typeface="Special Elite"/>
              </a:defRPr>
            </a:lvl1pPr>
            <a:lvl2pPr lvl="1">
              <a:spcBef>
                <a:spcPts val="0"/>
              </a:spcBef>
              <a:buFont typeface="Special Elite"/>
              <a:defRPr>
                <a:latin typeface="Special Elite"/>
                <a:ea typeface="Special Elite"/>
                <a:cs typeface="Special Elite"/>
                <a:sym typeface="Special Elite"/>
              </a:defRPr>
            </a:lvl2pPr>
            <a:lvl3pPr lvl="2">
              <a:spcBef>
                <a:spcPts val="0"/>
              </a:spcBef>
              <a:buFont typeface="Special Elite"/>
              <a:defRPr>
                <a:latin typeface="Special Elite"/>
                <a:ea typeface="Special Elite"/>
                <a:cs typeface="Special Elite"/>
                <a:sym typeface="Special Elite"/>
              </a:defRPr>
            </a:lvl3pPr>
            <a:lvl4pPr lvl="3">
              <a:spcBef>
                <a:spcPts val="0"/>
              </a:spcBef>
              <a:buFont typeface="Special Elite"/>
              <a:defRPr>
                <a:latin typeface="Special Elite"/>
                <a:ea typeface="Special Elite"/>
                <a:cs typeface="Special Elite"/>
                <a:sym typeface="Special Elite"/>
              </a:defRPr>
            </a:lvl4pPr>
            <a:lvl5pPr lvl="4">
              <a:spcBef>
                <a:spcPts val="0"/>
              </a:spcBef>
              <a:buFont typeface="Special Elite"/>
              <a:defRPr>
                <a:latin typeface="Special Elite"/>
                <a:ea typeface="Special Elite"/>
                <a:cs typeface="Special Elite"/>
                <a:sym typeface="Special Elite"/>
              </a:defRPr>
            </a:lvl5pPr>
            <a:lvl6pPr lvl="5">
              <a:spcBef>
                <a:spcPts val="0"/>
              </a:spcBef>
              <a:buFont typeface="Special Elite"/>
              <a:defRPr>
                <a:latin typeface="Special Elite"/>
                <a:ea typeface="Special Elite"/>
                <a:cs typeface="Special Elite"/>
                <a:sym typeface="Special Elite"/>
              </a:defRPr>
            </a:lvl6pPr>
            <a:lvl7pPr lvl="6">
              <a:spcBef>
                <a:spcPts val="0"/>
              </a:spcBef>
              <a:buFont typeface="Special Elite"/>
              <a:defRPr>
                <a:latin typeface="Special Elite"/>
                <a:ea typeface="Special Elite"/>
                <a:cs typeface="Special Elite"/>
                <a:sym typeface="Special Elite"/>
              </a:defRPr>
            </a:lvl7pPr>
            <a:lvl8pPr lvl="7">
              <a:spcBef>
                <a:spcPts val="0"/>
              </a:spcBef>
              <a:buFont typeface="Special Elite"/>
              <a:defRPr>
                <a:latin typeface="Special Elite"/>
                <a:ea typeface="Special Elite"/>
                <a:cs typeface="Special Elite"/>
                <a:sym typeface="Special Elite"/>
              </a:defRPr>
            </a:lvl8pPr>
            <a:lvl9pPr lvl="8">
              <a:spcBef>
                <a:spcPts val="0"/>
              </a:spcBef>
              <a:buFont typeface="Special Elite"/>
              <a:defRPr>
                <a:latin typeface="Special Elite"/>
                <a:ea typeface="Special Elite"/>
                <a:cs typeface="Special Elite"/>
                <a:sym typeface="Special Elite"/>
              </a:defRPr>
            </a:lvl9pPr>
          </a:lstStyle>
          <a:p/>
        </p:txBody>
      </p:sp>
      <p:cxnSp>
        <p:nvCxnSpPr>
          <p:cNvPr id="23" name="Shape 23"/>
          <p:cNvCxnSpPr/>
          <p:nvPr/>
        </p:nvCxnSpPr>
        <p:spPr>
          <a:xfrm>
            <a:off x="4275600" y="925310"/>
            <a:ext cx="592800" cy="0"/>
          </a:xfrm>
          <a:prstGeom prst="straightConnector1">
            <a:avLst/>
          </a:prstGeom>
          <a:noFill/>
          <a:ln cap="flat" cmpd="thickThin" w="38100">
            <a:solidFill>
              <a:srgbClr val="FFFFFF"/>
            </a:solidFill>
            <a:prstDash val="solid"/>
            <a:round/>
            <a:headEnd len="lg" w="lg" type="none"/>
            <a:tailEnd len="lg" w="lg"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24" name="Shape 24"/>
        <p:cNvGrpSpPr/>
        <p:nvPr/>
      </p:nvGrpSpPr>
      <p:grpSpPr>
        <a:xfrm>
          <a:off x="0" y="0"/>
          <a:ext cx="0" cy="0"/>
          <a:chOff x="0" y="0"/>
          <a:chExt cx="0" cy="0"/>
        </a:xfrm>
      </p:grpSpPr>
      <p:sp>
        <p:nvSpPr>
          <p:cNvPr id="25" name="Shape 25"/>
          <p:cNvSpPr txBox="1"/>
          <p:nvPr>
            <p:ph type="title"/>
          </p:nvPr>
        </p:nvSpPr>
        <p:spPr>
          <a:xfrm>
            <a:off x="1337275" y="556599"/>
            <a:ext cx="6469500" cy="7938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6" name="Shape 26"/>
          <p:cNvSpPr txBox="1"/>
          <p:nvPr>
            <p:ph idx="1" type="body"/>
          </p:nvPr>
        </p:nvSpPr>
        <p:spPr>
          <a:xfrm>
            <a:off x="880600" y="1477750"/>
            <a:ext cx="3583499" cy="34481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2" type="body"/>
          </p:nvPr>
        </p:nvSpPr>
        <p:spPr>
          <a:xfrm>
            <a:off x="4679897" y="1477750"/>
            <a:ext cx="3583499" cy="34481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cxnSp>
        <p:nvCxnSpPr>
          <p:cNvPr id="28" name="Shape 28"/>
          <p:cNvCxnSpPr/>
          <p:nvPr/>
        </p:nvCxnSpPr>
        <p:spPr>
          <a:xfrm>
            <a:off x="4275600" y="925310"/>
            <a:ext cx="592800" cy="0"/>
          </a:xfrm>
          <a:prstGeom prst="straightConnector1">
            <a:avLst/>
          </a:prstGeom>
          <a:noFill/>
          <a:ln cap="flat" cmpd="thickThin" w="38100">
            <a:solidFill>
              <a:srgbClr val="FFFFFF"/>
            </a:solidFill>
            <a:prstDash val="solid"/>
            <a:round/>
            <a:headEnd len="lg" w="lg" type="none"/>
            <a:tailEnd len="lg" w="lg" type="none"/>
          </a:ln>
        </p:spPr>
      </p:cxnSp>
      <p:sp>
        <p:nvSpPr>
          <p:cNvPr id="29" name="Shape 29"/>
          <p:cNvSpPr/>
          <p:nvPr/>
        </p:nvSpPr>
        <p:spPr>
          <a:xfrm>
            <a:off x="4376962" y="429325"/>
            <a:ext cx="390121" cy="390132"/>
          </a:xfrm>
          <a:custGeom>
            <a:pathLst>
              <a:path extrusionOk="0" h="33851" w="33850">
                <a:moveTo>
                  <a:pt x="16925" y="3104"/>
                </a:moveTo>
                <a:lnTo>
                  <a:pt x="17677" y="4514"/>
                </a:lnTo>
                <a:lnTo>
                  <a:pt x="16925" y="5266"/>
                </a:lnTo>
                <a:lnTo>
                  <a:pt x="16173" y="4514"/>
                </a:lnTo>
                <a:lnTo>
                  <a:pt x="16925" y="3104"/>
                </a:lnTo>
                <a:close/>
                <a:moveTo>
                  <a:pt x="16925" y="10344"/>
                </a:moveTo>
                <a:lnTo>
                  <a:pt x="17301" y="10438"/>
                </a:lnTo>
                <a:lnTo>
                  <a:pt x="17583" y="10626"/>
                </a:lnTo>
                <a:lnTo>
                  <a:pt x="17771" y="10908"/>
                </a:lnTo>
                <a:lnTo>
                  <a:pt x="17865" y="11284"/>
                </a:lnTo>
                <a:lnTo>
                  <a:pt x="17771" y="11660"/>
                </a:lnTo>
                <a:lnTo>
                  <a:pt x="17583" y="11942"/>
                </a:lnTo>
                <a:lnTo>
                  <a:pt x="17301" y="12224"/>
                </a:lnTo>
                <a:lnTo>
                  <a:pt x="16549" y="12224"/>
                </a:lnTo>
                <a:lnTo>
                  <a:pt x="16267" y="11942"/>
                </a:lnTo>
                <a:lnTo>
                  <a:pt x="16079" y="11660"/>
                </a:lnTo>
                <a:lnTo>
                  <a:pt x="15985" y="11284"/>
                </a:lnTo>
                <a:lnTo>
                  <a:pt x="16079" y="10908"/>
                </a:lnTo>
                <a:lnTo>
                  <a:pt x="16267" y="10626"/>
                </a:lnTo>
                <a:lnTo>
                  <a:pt x="16549" y="10438"/>
                </a:lnTo>
                <a:lnTo>
                  <a:pt x="16925" y="10344"/>
                </a:lnTo>
                <a:close/>
                <a:moveTo>
                  <a:pt x="6582" y="15327"/>
                </a:moveTo>
                <a:lnTo>
                  <a:pt x="10719" y="23508"/>
                </a:lnTo>
                <a:lnTo>
                  <a:pt x="2445" y="23508"/>
                </a:lnTo>
                <a:lnTo>
                  <a:pt x="6582" y="15327"/>
                </a:lnTo>
                <a:close/>
                <a:moveTo>
                  <a:pt x="27268" y="15327"/>
                </a:moveTo>
                <a:lnTo>
                  <a:pt x="31405" y="23508"/>
                </a:lnTo>
                <a:lnTo>
                  <a:pt x="23131" y="23508"/>
                </a:lnTo>
                <a:lnTo>
                  <a:pt x="27268" y="15327"/>
                </a:lnTo>
                <a:close/>
                <a:moveTo>
                  <a:pt x="9779" y="25388"/>
                </a:moveTo>
                <a:lnTo>
                  <a:pt x="9027" y="25858"/>
                </a:lnTo>
                <a:lnTo>
                  <a:pt x="8274" y="26140"/>
                </a:lnTo>
                <a:lnTo>
                  <a:pt x="7428" y="26328"/>
                </a:lnTo>
                <a:lnTo>
                  <a:pt x="5736" y="26328"/>
                </a:lnTo>
                <a:lnTo>
                  <a:pt x="4890" y="26140"/>
                </a:lnTo>
                <a:lnTo>
                  <a:pt x="4043" y="25858"/>
                </a:lnTo>
                <a:lnTo>
                  <a:pt x="3291" y="25388"/>
                </a:lnTo>
                <a:close/>
                <a:moveTo>
                  <a:pt x="30465" y="25388"/>
                </a:moveTo>
                <a:lnTo>
                  <a:pt x="29713" y="25858"/>
                </a:lnTo>
                <a:lnTo>
                  <a:pt x="28961" y="26140"/>
                </a:lnTo>
                <a:lnTo>
                  <a:pt x="28114" y="26328"/>
                </a:lnTo>
                <a:lnTo>
                  <a:pt x="26422" y="26328"/>
                </a:lnTo>
                <a:lnTo>
                  <a:pt x="25576" y="26140"/>
                </a:lnTo>
                <a:lnTo>
                  <a:pt x="24729" y="25858"/>
                </a:lnTo>
                <a:lnTo>
                  <a:pt x="23977" y="25388"/>
                </a:lnTo>
                <a:close/>
                <a:moveTo>
                  <a:pt x="19370" y="31030"/>
                </a:moveTo>
                <a:lnTo>
                  <a:pt x="20310" y="31970"/>
                </a:lnTo>
                <a:lnTo>
                  <a:pt x="13540" y="31970"/>
                </a:lnTo>
                <a:lnTo>
                  <a:pt x="14480" y="31030"/>
                </a:lnTo>
                <a:close/>
                <a:moveTo>
                  <a:pt x="16643" y="1"/>
                </a:moveTo>
                <a:lnTo>
                  <a:pt x="16455" y="95"/>
                </a:lnTo>
                <a:lnTo>
                  <a:pt x="16267" y="283"/>
                </a:lnTo>
                <a:lnTo>
                  <a:pt x="16079" y="565"/>
                </a:lnTo>
                <a:lnTo>
                  <a:pt x="14198" y="4326"/>
                </a:lnTo>
                <a:lnTo>
                  <a:pt x="14104" y="4608"/>
                </a:lnTo>
                <a:lnTo>
                  <a:pt x="14104" y="4890"/>
                </a:lnTo>
                <a:lnTo>
                  <a:pt x="14198" y="5172"/>
                </a:lnTo>
                <a:lnTo>
                  <a:pt x="14386" y="5360"/>
                </a:lnTo>
                <a:lnTo>
                  <a:pt x="15985" y="6959"/>
                </a:lnTo>
                <a:lnTo>
                  <a:pt x="15985" y="8651"/>
                </a:lnTo>
                <a:lnTo>
                  <a:pt x="15421" y="8933"/>
                </a:lnTo>
                <a:lnTo>
                  <a:pt x="14950" y="9309"/>
                </a:lnTo>
                <a:lnTo>
                  <a:pt x="14574" y="9780"/>
                </a:lnTo>
                <a:lnTo>
                  <a:pt x="14292" y="10344"/>
                </a:lnTo>
                <a:lnTo>
                  <a:pt x="8463" y="10344"/>
                </a:lnTo>
                <a:lnTo>
                  <a:pt x="8086" y="10438"/>
                </a:lnTo>
                <a:lnTo>
                  <a:pt x="7804" y="10626"/>
                </a:lnTo>
                <a:lnTo>
                  <a:pt x="7616" y="10908"/>
                </a:lnTo>
                <a:lnTo>
                  <a:pt x="7522" y="11284"/>
                </a:lnTo>
                <a:lnTo>
                  <a:pt x="7428" y="11660"/>
                </a:lnTo>
                <a:lnTo>
                  <a:pt x="7240" y="11942"/>
                </a:lnTo>
                <a:lnTo>
                  <a:pt x="6958" y="12224"/>
                </a:lnTo>
                <a:lnTo>
                  <a:pt x="6206" y="12224"/>
                </a:lnTo>
                <a:lnTo>
                  <a:pt x="5924" y="11942"/>
                </a:lnTo>
                <a:lnTo>
                  <a:pt x="5736" y="11660"/>
                </a:lnTo>
                <a:lnTo>
                  <a:pt x="5642" y="11284"/>
                </a:lnTo>
                <a:lnTo>
                  <a:pt x="5548" y="10908"/>
                </a:lnTo>
                <a:lnTo>
                  <a:pt x="5360" y="10626"/>
                </a:lnTo>
                <a:lnTo>
                  <a:pt x="5078" y="10438"/>
                </a:lnTo>
                <a:lnTo>
                  <a:pt x="4701" y="10344"/>
                </a:lnTo>
                <a:lnTo>
                  <a:pt x="4325" y="10438"/>
                </a:lnTo>
                <a:lnTo>
                  <a:pt x="4043" y="10626"/>
                </a:lnTo>
                <a:lnTo>
                  <a:pt x="3855" y="10908"/>
                </a:lnTo>
                <a:lnTo>
                  <a:pt x="3761" y="11284"/>
                </a:lnTo>
                <a:lnTo>
                  <a:pt x="3855" y="12036"/>
                </a:lnTo>
                <a:lnTo>
                  <a:pt x="4137" y="12789"/>
                </a:lnTo>
                <a:lnTo>
                  <a:pt x="4607" y="13353"/>
                </a:lnTo>
                <a:lnTo>
                  <a:pt x="5172" y="13823"/>
                </a:lnTo>
                <a:lnTo>
                  <a:pt x="94" y="24072"/>
                </a:lnTo>
                <a:lnTo>
                  <a:pt x="0" y="24260"/>
                </a:lnTo>
                <a:lnTo>
                  <a:pt x="0" y="24542"/>
                </a:lnTo>
                <a:lnTo>
                  <a:pt x="94" y="24824"/>
                </a:lnTo>
                <a:lnTo>
                  <a:pt x="188" y="25012"/>
                </a:lnTo>
                <a:lnTo>
                  <a:pt x="752" y="25764"/>
                </a:lnTo>
                <a:lnTo>
                  <a:pt x="1505" y="26423"/>
                </a:lnTo>
                <a:lnTo>
                  <a:pt x="2163" y="26987"/>
                </a:lnTo>
                <a:lnTo>
                  <a:pt x="3009" y="27363"/>
                </a:lnTo>
                <a:lnTo>
                  <a:pt x="3855" y="27739"/>
                </a:lnTo>
                <a:lnTo>
                  <a:pt x="4701" y="28021"/>
                </a:lnTo>
                <a:lnTo>
                  <a:pt x="5642" y="28209"/>
                </a:lnTo>
                <a:lnTo>
                  <a:pt x="7522" y="28209"/>
                </a:lnTo>
                <a:lnTo>
                  <a:pt x="8463" y="28021"/>
                </a:lnTo>
                <a:lnTo>
                  <a:pt x="9309" y="27739"/>
                </a:lnTo>
                <a:lnTo>
                  <a:pt x="10155" y="27363"/>
                </a:lnTo>
                <a:lnTo>
                  <a:pt x="10907" y="26987"/>
                </a:lnTo>
                <a:lnTo>
                  <a:pt x="11659" y="26423"/>
                </a:lnTo>
                <a:lnTo>
                  <a:pt x="12318" y="25764"/>
                </a:lnTo>
                <a:lnTo>
                  <a:pt x="12976" y="25012"/>
                </a:lnTo>
                <a:lnTo>
                  <a:pt x="13070" y="24824"/>
                </a:lnTo>
                <a:lnTo>
                  <a:pt x="13164" y="24542"/>
                </a:lnTo>
                <a:lnTo>
                  <a:pt x="13164" y="24260"/>
                </a:lnTo>
                <a:lnTo>
                  <a:pt x="13070" y="24072"/>
                </a:lnTo>
                <a:lnTo>
                  <a:pt x="7898" y="13823"/>
                </a:lnTo>
                <a:lnTo>
                  <a:pt x="8369" y="13541"/>
                </a:lnTo>
                <a:lnTo>
                  <a:pt x="8745" y="13165"/>
                </a:lnTo>
                <a:lnTo>
                  <a:pt x="9027" y="12694"/>
                </a:lnTo>
                <a:lnTo>
                  <a:pt x="9215" y="12224"/>
                </a:lnTo>
                <a:lnTo>
                  <a:pt x="14292" y="12224"/>
                </a:lnTo>
                <a:lnTo>
                  <a:pt x="14574" y="12789"/>
                </a:lnTo>
                <a:lnTo>
                  <a:pt x="14950" y="13259"/>
                </a:lnTo>
                <a:lnTo>
                  <a:pt x="15421" y="13729"/>
                </a:lnTo>
                <a:lnTo>
                  <a:pt x="15985" y="14011"/>
                </a:lnTo>
                <a:lnTo>
                  <a:pt x="15985" y="29149"/>
                </a:lnTo>
                <a:lnTo>
                  <a:pt x="14104" y="29149"/>
                </a:lnTo>
                <a:lnTo>
                  <a:pt x="13728" y="29243"/>
                </a:lnTo>
                <a:lnTo>
                  <a:pt x="13446" y="29431"/>
                </a:lnTo>
                <a:lnTo>
                  <a:pt x="10625" y="32252"/>
                </a:lnTo>
                <a:lnTo>
                  <a:pt x="10437" y="32534"/>
                </a:lnTo>
                <a:lnTo>
                  <a:pt x="10343" y="32722"/>
                </a:lnTo>
                <a:lnTo>
                  <a:pt x="10343" y="33004"/>
                </a:lnTo>
                <a:lnTo>
                  <a:pt x="10437" y="33287"/>
                </a:lnTo>
                <a:lnTo>
                  <a:pt x="10531" y="33569"/>
                </a:lnTo>
                <a:lnTo>
                  <a:pt x="10719" y="33757"/>
                </a:lnTo>
                <a:lnTo>
                  <a:pt x="11001" y="33851"/>
                </a:lnTo>
                <a:lnTo>
                  <a:pt x="22849" y="33851"/>
                </a:lnTo>
                <a:lnTo>
                  <a:pt x="23037" y="33757"/>
                </a:lnTo>
                <a:lnTo>
                  <a:pt x="23319" y="33569"/>
                </a:lnTo>
                <a:lnTo>
                  <a:pt x="23413" y="33287"/>
                </a:lnTo>
                <a:lnTo>
                  <a:pt x="23507" y="33004"/>
                </a:lnTo>
                <a:lnTo>
                  <a:pt x="23507" y="32722"/>
                </a:lnTo>
                <a:lnTo>
                  <a:pt x="23413" y="32534"/>
                </a:lnTo>
                <a:lnTo>
                  <a:pt x="23225" y="32252"/>
                </a:lnTo>
                <a:lnTo>
                  <a:pt x="20404" y="29431"/>
                </a:lnTo>
                <a:lnTo>
                  <a:pt x="20122" y="29243"/>
                </a:lnTo>
                <a:lnTo>
                  <a:pt x="19746" y="29149"/>
                </a:lnTo>
                <a:lnTo>
                  <a:pt x="17865" y="29149"/>
                </a:lnTo>
                <a:lnTo>
                  <a:pt x="17865" y="14011"/>
                </a:lnTo>
                <a:lnTo>
                  <a:pt x="18429" y="13729"/>
                </a:lnTo>
                <a:lnTo>
                  <a:pt x="18900" y="13353"/>
                </a:lnTo>
                <a:lnTo>
                  <a:pt x="19276" y="12789"/>
                </a:lnTo>
                <a:lnTo>
                  <a:pt x="19558" y="12224"/>
                </a:lnTo>
                <a:lnTo>
                  <a:pt x="24635" y="12224"/>
                </a:lnTo>
                <a:lnTo>
                  <a:pt x="24823" y="12694"/>
                </a:lnTo>
                <a:lnTo>
                  <a:pt x="25105" y="13165"/>
                </a:lnTo>
                <a:lnTo>
                  <a:pt x="25482" y="13541"/>
                </a:lnTo>
                <a:lnTo>
                  <a:pt x="25952" y="13823"/>
                </a:lnTo>
                <a:lnTo>
                  <a:pt x="20780" y="24072"/>
                </a:lnTo>
                <a:lnTo>
                  <a:pt x="20686" y="24260"/>
                </a:lnTo>
                <a:lnTo>
                  <a:pt x="20686" y="24542"/>
                </a:lnTo>
                <a:lnTo>
                  <a:pt x="20780" y="24824"/>
                </a:lnTo>
                <a:lnTo>
                  <a:pt x="20874" y="25012"/>
                </a:lnTo>
                <a:lnTo>
                  <a:pt x="21438" y="25764"/>
                </a:lnTo>
                <a:lnTo>
                  <a:pt x="22191" y="26423"/>
                </a:lnTo>
                <a:lnTo>
                  <a:pt x="22849" y="26987"/>
                </a:lnTo>
                <a:lnTo>
                  <a:pt x="23695" y="27363"/>
                </a:lnTo>
                <a:lnTo>
                  <a:pt x="24541" y="27739"/>
                </a:lnTo>
                <a:lnTo>
                  <a:pt x="25388" y="28021"/>
                </a:lnTo>
                <a:lnTo>
                  <a:pt x="26328" y="28209"/>
                </a:lnTo>
                <a:lnTo>
                  <a:pt x="28208" y="28209"/>
                </a:lnTo>
                <a:lnTo>
                  <a:pt x="29149" y="28021"/>
                </a:lnTo>
                <a:lnTo>
                  <a:pt x="29995" y="27739"/>
                </a:lnTo>
                <a:lnTo>
                  <a:pt x="30841" y="27363"/>
                </a:lnTo>
                <a:lnTo>
                  <a:pt x="31593" y="26987"/>
                </a:lnTo>
                <a:lnTo>
                  <a:pt x="32346" y="26423"/>
                </a:lnTo>
                <a:lnTo>
                  <a:pt x="33004" y="25764"/>
                </a:lnTo>
                <a:lnTo>
                  <a:pt x="33662" y="25012"/>
                </a:lnTo>
                <a:lnTo>
                  <a:pt x="33850" y="24730"/>
                </a:lnTo>
                <a:lnTo>
                  <a:pt x="33850" y="24354"/>
                </a:lnTo>
                <a:lnTo>
                  <a:pt x="33756" y="24072"/>
                </a:lnTo>
                <a:lnTo>
                  <a:pt x="28584" y="13823"/>
                </a:lnTo>
                <a:lnTo>
                  <a:pt x="29243" y="13353"/>
                </a:lnTo>
                <a:lnTo>
                  <a:pt x="29619" y="12789"/>
                </a:lnTo>
                <a:lnTo>
                  <a:pt x="29995" y="12130"/>
                </a:lnTo>
                <a:lnTo>
                  <a:pt x="30089" y="11284"/>
                </a:lnTo>
                <a:lnTo>
                  <a:pt x="29995" y="10908"/>
                </a:lnTo>
                <a:lnTo>
                  <a:pt x="29807" y="10626"/>
                </a:lnTo>
                <a:lnTo>
                  <a:pt x="29525" y="10438"/>
                </a:lnTo>
                <a:lnTo>
                  <a:pt x="29149" y="10344"/>
                </a:lnTo>
                <a:lnTo>
                  <a:pt x="28773" y="10438"/>
                </a:lnTo>
                <a:lnTo>
                  <a:pt x="28490" y="10626"/>
                </a:lnTo>
                <a:lnTo>
                  <a:pt x="28302" y="10908"/>
                </a:lnTo>
                <a:lnTo>
                  <a:pt x="28208" y="11284"/>
                </a:lnTo>
                <a:lnTo>
                  <a:pt x="28114" y="11660"/>
                </a:lnTo>
                <a:lnTo>
                  <a:pt x="27926" y="11942"/>
                </a:lnTo>
                <a:lnTo>
                  <a:pt x="27644" y="12224"/>
                </a:lnTo>
                <a:lnTo>
                  <a:pt x="26892" y="12224"/>
                </a:lnTo>
                <a:lnTo>
                  <a:pt x="26610" y="11942"/>
                </a:lnTo>
                <a:lnTo>
                  <a:pt x="26422" y="11660"/>
                </a:lnTo>
                <a:lnTo>
                  <a:pt x="26328" y="11284"/>
                </a:lnTo>
                <a:lnTo>
                  <a:pt x="26234" y="10908"/>
                </a:lnTo>
                <a:lnTo>
                  <a:pt x="26046" y="10626"/>
                </a:lnTo>
                <a:lnTo>
                  <a:pt x="25764" y="10438"/>
                </a:lnTo>
                <a:lnTo>
                  <a:pt x="25388" y="10344"/>
                </a:lnTo>
                <a:lnTo>
                  <a:pt x="19558" y="10344"/>
                </a:lnTo>
                <a:lnTo>
                  <a:pt x="19276" y="9780"/>
                </a:lnTo>
                <a:lnTo>
                  <a:pt x="18900" y="9309"/>
                </a:lnTo>
                <a:lnTo>
                  <a:pt x="18429" y="8933"/>
                </a:lnTo>
                <a:lnTo>
                  <a:pt x="17865" y="8651"/>
                </a:lnTo>
                <a:lnTo>
                  <a:pt x="17865" y="6959"/>
                </a:lnTo>
                <a:lnTo>
                  <a:pt x="19464" y="5360"/>
                </a:lnTo>
                <a:lnTo>
                  <a:pt x="19652" y="5172"/>
                </a:lnTo>
                <a:lnTo>
                  <a:pt x="19746" y="4890"/>
                </a:lnTo>
                <a:lnTo>
                  <a:pt x="19746" y="4608"/>
                </a:lnTo>
                <a:lnTo>
                  <a:pt x="19652" y="4326"/>
                </a:lnTo>
                <a:lnTo>
                  <a:pt x="17771" y="565"/>
                </a:lnTo>
                <a:lnTo>
                  <a:pt x="17583" y="283"/>
                </a:lnTo>
                <a:lnTo>
                  <a:pt x="17395" y="95"/>
                </a:lnTo>
                <a:lnTo>
                  <a:pt x="17207"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30" name="Shape 30"/>
        <p:cNvGrpSpPr/>
        <p:nvPr/>
      </p:nvGrpSpPr>
      <p:grpSpPr>
        <a:xfrm>
          <a:off x="0" y="0"/>
          <a:ext cx="0" cy="0"/>
          <a:chOff x="0" y="0"/>
          <a:chExt cx="0" cy="0"/>
        </a:xfrm>
      </p:grpSpPr>
      <p:sp>
        <p:nvSpPr>
          <p:cNvPr id="31" name="Shape 31"/>
          <p:cNvSpPr txBox="1"/>
          <p:nvPr>
            <p:ph type="title"/>
          </p:nvPr>
        </p:nvSpPr>
        <p:spPr>
          <a:xfrm>
            <a:off x="1337275" y="556599"/>
            <a:ext cx="6469500" cy="793800"/>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2" name="Shape 32"/>
          <p:cNvSpPr txBox="1"/>
          <p:nvPr>
            <p:ph idx="1" type="body"/>
          </p:nvPr>
        </p:nvSpPr>
        <p:spPr>
          <a:xfrm>
            <a:off x="816450" y="1592350"/>
            <a:ext cx="2400300" cy="3333599"/>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
        <p:nvSpPr>
          <p:cNvPr id="33" name="Shape 33"/>
          <p:cNvSpPr txBox="1"/>
          <p:nvPr>
            <p:ph idx="2" type="body"/>
          </p:nvPr>
        </p:nvSpPr>
        <p:spPr>
          <a:xfrm>
            <a:off x="3339757" y="1592350"/>
            <a:ext cx="2400300" cy="3333599"/>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
        <p:nvSpPr>
          <p:cNvPr id="34" name="Shape 34"/>
          <p:cNvSpPr txBox="1"/>
          <p:nvPr>
            <p:ph idx="3" type="body"/>
          </p:nvPr>
        </p:nvSpPr>
        <p:spPr>
          <a:xfrm>
            <a:off x="5863064" y="1592350"/>
            <a:ext cx="2400300" cy="3333599"/>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cxnSp>
        <p:nvCxnSpPr>
          <p:cNvPr id="35" name="Shape 35"/>
          <p:cNvCxnSpPr/>
          <p:nvPr/>
        </p:nvCxnSpPr>
        <p:spPr>
          <a:xfrm>
            <a:off x="4275600" y="925310"/>
            <a:ext cx="592800" cy="0"/>
          </a:xfrm>
          <a:prstGeom prst="straightConnector1">
            <a:avLst/>
          </a:prstGeom>
          <a:noFill/>
          <a:ln cap="flat" cmpd="thickThin" w="38100">
            <a:solidFill>
              <a:srgbClr val="FFFFFF"/>
            </a:solidFill>
            <a:prstDash val="solid"/>
            <a:round/>
            <a:headEnd len="lg" w="lg" type="none"/>
            <a:tailEnd len="lg" w="lg" type="none"/>
          </a:ln>
        </p:spPr>
      </p:cxnSp>
      <p:sp>
        <p:nvSpPr>
          <p:cNvPr id="36" name="Shape 36"/>
          <p:cNvSpPr/>
          <p:nvPr/>
        </p:nvSpPr>
        <p:spPr>
          <a:xfrm>
            <a:off x="4376962" y="429325"/>
            <a:ext cx="390121" cy="390132"/>
          </a:xfrm>
          <a:custGeom>
            <a:pathLst>
              <a:path extrusionOk="0" h="33851" w="33850">
                <a:moveTo>
                  <a:pt x="16925" y="3104"/>
                </a:moveTo>
                <a:lnTo>
                  <a:pt x="17677" y="4514"/>
                </a:lnTo>
                <a:lnTo>
                  <a:pt x="16925" y="5266"/>
                </a:lnTo>
                <a:lnTo>
                  <a:pt x="16173" y="4514"/>
                </a:lnTo>
                <a:lnTo>
                  <a:pt x="16925" y="3104"/>
                </a:lnTo>
                <a:close/>
                <a:moveTo>
                  <a:pt x="16925" y="10344"/>
                </a:moveTo>
                <a:lnTo>
                  <a:pt x="17301" y="10438"/>
                </a:lnTo>
                <a:lnTo>
                  <a:pt x="17583" y="10626"/>
                </a:lnTo>
                <a:lnTo>
                  <a:pt x="17771" y="10908"/>
                </a:lnTo>
                <a:lnTo>
                  <a:pt x="17865" y="11284"/>
                </a:lnTo>
                <a:lnTo>
                  <a:pt x="17771" y="11660"/>
                </a:lnTo>
                <a:lnTo>
                  <a:pt x="17583" y="11942"/>
                </a:lnTo>
                <a:lnTo>
                  <a:pt x="17301" y="12224"/>
                </a:lnTo>
                <a:lnTo>
                  <a:pt x="16549" y="12224"/>
                </a:lnTo>
                <a:lnTo>
                  <a:pt x="16267" y="11942"/>
                </a:lnTo>
                <a:lnTo>
                  <a:pt x="16079" y="11660"/>
                </a:lnTo>
                <a:lnTo>
                  <a:pt x="15985" y="11284"/>
                </a:lnTo>
                <a:lnTo>
                  <a:pt x="16079" y="10908"/>
                </a:lnTo>
                <a:lnTo>
                  <a:pt x="16267" y="10626"/>
                </a:lnTo>
                <a:lnTo>
                  <a:pt x="16549" y="10438"/>
                </a:lnTo>
                <a:lnTo>
                  <a:pt x="16925" y="10344"/>
                </a:lnTo>
                <a:close/>
                <a:moveTo>
                  <a:pt x="6582" y="15327"/>
                </a:moveTo>
                <a:lnTo>
                  <a:pt x="10719" y="23508"/>
                </a:lnTo>
                <a:lnTo>
                  <a:pt x="2445" y="23508"/>
                </a:lnTo>
                <a:lnTo>
                  <a:pt x="6582" y="15327"/>
                </a:lnTo>
                <a:close/>
                <a:moveTo>
                  <a:pt x="27268" y="15327"/>
                </a:moveTo>
                <a:lnTo>
                  <a:pt x="31405" y="23508"/>
                </a:lnTo>
                <a:lnTo>
                  <a:pt x="23131" y="23508"/>
                </a:lnTo>
                <a:lnTo>
                  <a:pt x="27268" y="15327"/>
                </a:lnTo>
                <a:close/>
                <a:moveTo>
                  <a:pt x="9779" y="25388"/>
                </a:moveTo>
                <a:lnTo>
                  <a:pt x="9027" y="25858"/>
                </a:lnTo>
                <a:lnTo>
                  <a:pt x="8274" y="26140"/>
                </a:lnTo>
                <a:lnTo>
                  <a:pt x="7428" y="26328"/>
                </a:lnTo>
                <a:lnTo>
                  <a:pt x="5736" y="26328"/>
                </a:lnTo>
                <a:lnTo>
                  <a:pt x="4890" y="26140"/>
                </a:lnTo>
                <a:lnTo>
                  <a:pt x="4043" y="25858"/>
                </a:lnTo>
                <a:lnTo>
                  <a:pt x="3291" y="25388"/>
                </a:lnTo>
                <a:close/>
                <a:moveTo>
                  <a:pt x="30465" y="25388"/>
                </a:moveTo>
                <a:lnTo>
                  <a:pt x="29713" y="25858"/>
                </a:lnTo>
                <a:lnTo>
                  <a:pt x="28961" y="26140"/>
                </a:lnTo>
                <a:lnTo>
                  <a:pt x="28114" y="26328"/>
                </a:lnTo>
                <a:lnTo>
                  <a:pt x="26422" y="26328"/>
                </a:lnTo>
                <a:lnTo>
                  <a:pt x="25576" y="26140"/>
                </a:lnTo>
                <a:lnTo>
                  <a:pt x="24729" y="25858"/>
                </a:lnTo>
                <a:lnTo>
                  <a:pt x="23977" y="25388"/>
                </a:lnTo>
                <a:close/>
                <a:moveTo>
                  <a:pt x="19370" y="31030"/>
                </a:moveTo>
                <a:lnTo>
                  <a:pt x="20310" y="31970"/>
                </a:lnTo>
                <a:lnTo>
                  <a:pt x="13540" y="31970"/>
                </a:lnTo>
                <a:lnTo>
                  <a:pt x="14480" y="31030"/>
                </a:lnTo>
                <a:close/>
                <a:moveTo>
                  <a:pt x="16643" y="1"/>
                </a:moveTo>
                <a:lnTo>
                  <a:pt x="16455" y="95"/>
                </a:lnTo>
                <a:lnTo>
                  <a:pt x="16267" y="283"/>
                </a:lnTo>
                <a:lnTo>
                  <a:pt x="16079" y="565"/>
                </a:lnTo>
                <a:lnTo>
                  <a:pt x="14198" y="4326"/>
                </a:lnTo>
                <a:lnTo>
                  <a:pt x="14104" y="4608"/>
                </a:lnTo>
                <a:lnTo>
                  <a:pt x="14104" y="4890"/>
                </a:lnTo>
                <a:lnTo>
                  <a:pt x="14198" y="5172"/>
                </a:lnTo>
                <a:lnTo>
                  <a:pt x="14386" y="5360"/>
                </a:lnTo>
                <a:lnTo>
                  <a:pt x="15985" y="6959"/>
                </a:lnTo>
                <a:lnTo>
                  <a:pt x="15985" y="8651"/>
                </a:lnTo>
                <a:lnTo>
                  <a:pt x="15421" y="8933"/>
                </a:lnTo>
                <a:lnTo>
                  <a:pt x="14950" y="9309"/>
                </a:lnTo>
                <a:lnTo>
                  <a:pt x="14574" y="9780"/>
                </a:lnTo>
                <a:lnTo>
                  <a:pt x="14292" y="10344"/>
                </a:lnTo>
                <a:lnTo>
                  <a:pt x="8463" y="10344"/>
                </a:lnTo>
                <a:lnTo>
                  <a:pt x="8086" y="10438"/>
                </a:lnTo>
                <a:lnTo>
                  <a:pt x="7804" y="10626"/>
                </a:lnTo>
                <a:lnTo>
                  <a:pt x="7616" y="10908"/>
                </a:lnTo>
                <a:lnTo>
                  <a:pt x="7522" y="11284"/>
                </a:lnTo>
                <a:lnTo>
                  <a:pt x="7428" y="11660"/>
                </a:lnTo>
                <a:lnTo>
                  <a:pt x="7240" y="11942"/>
                </a:lnTo>
                <a:lnTo>
                  <a:pt x="6958" y="12224"/>
                </a:lnTo>
                <a:lnTo>
                  <a:pt x="6206" y="12224"/>
                </a:lnTo>
                <a:lnTo>
                  <a:pt x="5924" y="11942"/>
                </a:lnTo>
                <a:lnTo>
                  <a:pt x="5736" y="11660"/>
                </a:lnTo>
                <a:lnTo>
                  <a:pt x="5642" y="11284"/>
                </a:lnTo>
                <a:lnTo>
                  <a:pt x="5548" y="10908"/>
                </a:lnTo>
                <a:lnTo>
                  <a:pt x="5360" y="10626"/>
                </a:lnTo>
                <a:lnTo>
                  <a:pt x="5078" y="10438"/>
                </a:lnTo>
                <a:lnTo>
                  <a:pt x="4701" y="10344"/>
                </a:lnTo>
                <a:lnTo>
                  <a:pt x="4325" y="10438"/>
                </a:lnTo>
                <a:lnTo>
                  <a:pt x="4043" y="10626"/>
                </a:lnTo>
                <a:lnTo>
                  <a:pt x="3855" y="10908"/>
                </a:lnTo>
                <a:lnTo>
                  <a:pt x="3761" y="11284"/>
                </a:lnTo>
                <a:lnTo>
                  <a:pt x="3855" y="12036"/>
                </a:lnTo>
                <a:lnTo>
                  <a:pt x="4137" y="12789"/>
                </a:lnTo>
                <a:lnTo>
                  <a:pt x="4607" y="13353"/>
                </a:lnTo>
                <a:lnTo>
                  <a:pt x="5172" y="13823"/>
                </a:lnTo>
                <a:lnTo>
                  <a:pt x="94" y="24072"/>
                </a:lnTo>
                <a:lnTo>
                  <a:pt x="0" y="24260"/>
                </a:lnTo>
                <a:lnTo>
                  <a:pt x="0" y="24542"/>
                </a:lnTo>
                <a:lnTo>
                  <a:pt x="94" y="24824"/>
                </a:lnTo>
                <a:lnTo>
                  <a:pt x="188" y="25012"/>
                </a:lnTo>
                <a:lnTo>
                  <a:pt x="752" y="25764"/>
                </a:lnTo>
                <a:lnTo>
                  <a:pt x="1505" y="26423"/>
                </a:lnTo>
                <a:lnTo>
                  <a:pt x="2163" y="26987"/>
                </a:lnTo>
                <a:lnTo>
                  <a:pt x="3009" y="27363"/>
                </a:lnTo>
                <a:lnTo>
                  <a:pt x="3855" y="27739"/>
                </a:lnTo>
                <a:lnTo>
                  <a:pt x="4701" y="28021"/>
                </a:lnTo>
                <a:lnTo>
                  <a:pt x="5642" y="28209"/>
                </a:lnTo>
                <a:lnTo>
                  <a:pt x="7522" y="28209"/>
                </a:lnTo>
                <a:lnTo>
                  <a:pt x="8463" y="28021"/>
                </a:lnTo>
                <a:lnTo>
                  <a:pt x="9309" y="27739"/>
                </a:lnTo>
                <a:lnTo>
                  <a:pt x="10155" y="27363"/>
                </a:lnTo>
                <a:lnTo>
                  <a:pt x="10907" y="26987"/>
                </a:lnTo>
                <a:lnTo>
                  <a:pt x="11659" y="26423"/>
                </a:lnTo>
                <a:lnTo>
                  <a:pt x="12318" y="25764"/>
                </a:lnTo>
                <a:lnTo>
                  <a:pt x="12976" y="25012"/>
                </a:lnTo>
                <a:lnTo>
                  <a:pt x="13070" y="24824"/>
                </a:lnTo>
                <a:lnTo>
                  <a:pt x="13164" y="24542"/>
                </a:lnTo>
                <a:lnTo>
                  <a:pt x="13164" y="24260"/>
                </a:lnTo>
                <a:lnTo>
                  <a:pt x="13070" y="24072"/>
                </a:lnTo>
                <a:lnTo>
                  <a:pt x="7898" y="13823"/>
                </a:lnTo>
                <a:lnTo>
                  <a:pt x="8369" y="13541"/>
                </a:lnTo>
                <a:lnTo>
                  <a:pt x="8745" y="13165"/>
                </a:lnTo>
                <a:lnTo>
                  <a:pt x="9027" y="12694"/>
                </a:lnTo>
                <a:lnTo>
                  <a:pt x="9215" y="12224"/>
                </a:lnTo>
                <a:lnTo>
                  <a:pt x="14292" y="12224"/>
                </a:lnTo>
                <a:lnTo>
                  <a:pt x="14574" y="12789"/>
                </a:lnTo>
                <a:lnTo>
                  <a:pt x="14950" y="13259"/>
                </a:lnTo>
                <a:lnTo>
                  <a:pt x="15421" y="13729"/>
                </a:lnTo>
                <a:lnTo>
                  <a:pt x="15985" y="14011"/>
                </a:lnTo>
                <a:lnTo>
                  <a:pt x="15985" y="29149"/>
                </a:lnTo>
                <a:lnTo>
                  <a:pt x="14104" y="29149"/>
                </a:lnTo>
                <a:lnTo>
                  <a:pt x="13728" y="29243"/>
                </a:lnTo>
                <a:lnTo>
                  <a:pt x="13446" y="29431"/>
                </a:lnTo>
                <a:lnTo>
                  <a:pt x="10625" y="32252"/>
                </a:lnTo>
                <a:lnTo>
                  <a:pt x="10437" y="32534"/>
                </a:lnTo>
                <a:lnTo>
                  <a:pt x="10343" y="32722"/>
                </a:lnTo>
                <a:lnTo>
                  <a:pt x="10343" y="33004"/>
                </a:lnTo>
                <a:lnTo>
                  <a:pt x="10437" y="33287"/>
                </a:lnTo>
                <a:lnTo>
                  <a:pt x="10531" y="33569"/>
                </a:lnTo>
                <a:lnTo>
                  <a:pt x="10719" y="33757"/>
                </a:lnTo>
                <a:lnTo>
                  <a:pt x="11001" y="33851"/>
                </a:lnTo>
                <a:lnTo>
                  <a:pt x="22849" y="33851"/>
                </a:lnTo>
                <a:lnTo>
                  <a:pt x="23037" y="33757"/>
                </a:lnTo>
                <a:lnTo>
                  <a:pt x="23319" y="33569"/>
                </a:lnTo>
                <a:lnTo>
                  <a:pt x="23413" y="33287"/>
                </a:lnTo>
                <a:lnTo>
                  <a:pt x="23507" y="33004"/>
                </a:lnTo>
                <a:lnTo>
                  <a:pt x="23507" y="32722"/>
                </a:lnTo>
                <a:lnTo>
                  <a:pt x="23413" y="32534"/>
                </a:lnTo>
                <a:lnTo>
                  <a:pt x="23225" y="32252"/>
                </a:lnTo>
                <a:lnTo>
                  <a:pt x="20404" y="29431"/>
                </a:lnTo>
                <a:lnTo>
                  <a:pt x="20122" y="29243"/>
                </a:lnTo>
                <a:lnTo>
                  <a:pt x="19746" y="29149"/>
                </a:lnTo>
                <a:lnTo>
                  <a:pt x="17865" y="29149"/>
                </a:lnTo>
                <a:lnTo>
                  <a:pt x="17865" y="14011"/>
                </a:lnTo>
                <a:lnTo>
                  <a:pt x="18429" y="13729"/>
                </a:lnTo>
                <a:lnTo>
                  <a:pt x="18900" y="13353"/>
                </a:lnTo>
                <a:lnTo>
                  <a:pt x="19276" y="12789"/>
                </a:lnTo>
                <a:lnTo>
                  <a:pt x="19558" y="12224"/>
                </a:lnTo>
                <a:lnTo>
                  <a:pt x="24635" y="12224"/>
                </a:lnTo>
                <a:lnTo>
                  <a:pt x="24823" y="12694"/>
                </a:lnTo>
                <a:lnTo>
                  <a:pt x="25105" y="13165"/>
                </a:lnTo>
                <a:lnTo>
                  <a:pt x="25482" y="13541"/>
                </a:lnTo>
                <a:lnTo>
                  <a:pt x="25952" y="13823"/>
                </a:lnTo>
                <a:lnTo>
                  <a:pt x="20780" y="24072"/>
                </a:lnTo>
                <a:lnTo>
                  <a:pt x="20686" y="24260"/>
                </a:lnTo>
                <a:lnTo>
                  <a:pt x="20686" y="24542"/>
                </a:lnTo>
                <a:lnTo>
                  <a:pt x="20780" y="24824"/>
                </a:lnTo>
                <a:lnTo>
                  <a:pt x="20874" y="25012"/>
                </a:lnTo>
                <a:lnTo>
                  <a:pt x="21438" y="25764"/>
                </a:lnTo>
                <a:lnTo>
                  <a:pt x="22191" y="26423"/>
                </a:lnTo>
                <a:lnTo>
                  <a:pt x="22849" y="26987"/>
                </a:lnTo>
                <a:lnTo>
                  <a:pt x="23695" y="27363"/>
                </a:lnTo>
                <a:lnTo>
                  <a:pt x="24541" y="27739"/>
                </a:lnTo>
                <a:lnTo>
                  <a:pt x="25388" y="28021"/>
                </a:lnTo>
                <a:lnTo>
                  <a:pt x="26328" y="28209"/>
                </a:lnTo>
                <a:lnTo>
                  <a:pt x="28208" y="28209"/>
                </a:lnTo>
                <a:lnTo>
                  <a:pt x="29149" y="28021"/>
                </a:lnTo>
                <a:lnTo>
                  <a:pt x="29995" y="27739"/>
                </a:lnTo>
                <a:lnTo>
                  <a:pt x="30841" y="27363"/>
                </a:lnTo>
                <a:lnTo>
                  <a:pt x="31593" y="26987"/>
                </a:lnTo>
                <a:lnTo>
                  <a:pt x="32346" y="26423"/>
                </a:lnTo>
                <a:lnTo>
                  <a:pt x="33004" y="25764"/>
                </a:lnTo>
                <a:lnTo>
                  <a:pt x="33662" y="25012"/>
                </a:lnTo>
                <a:lnTo>
                  <a:pt x="33850" y="24730"/>
                </a:lnTo>
                <a:lnTo>
                  <a:pt x="33850" y="24354"/>
                </a:lnTo>
                <a:lnTo>
                  <a:pt x="33756" y="24072"/>
                </a:lnTo>
                <a:lnTo>
                  <a:pt x="28584" y="13823"/>
                </a:lnTo>
                <a:lnTo>
                  <a:pt x="29243" y="13353"/>
                </a:lnTo>
                <a:lnTo>
                  <a:pt x="29619" y="12789"/>
                </a:lnTo>
                <a:lnTo>
                  <a:pt x="29995" y="12130"/>
                </a:lnTo>
                <a:lnTo>
                  <a:pt x="30089" y="11284"/>
                </a:lnTo>
                <a:lnTo>
                  <a:pt x="29995" y="10908"/>
                </a:lnTo>
                <a:lnTo>
                  <a:pt x="29807" y="10626"/>
                </a:lnTo>
                <a:lnTo>
                  <a:pt x="29525" y="10438"/>
                </a:lnTo>
                <a:lnTo>
                  <a:pt x="29149" y="10344"/>
                </a:lnTo>
                <a:lnTo>
                  <a:pt x="28773" y="10438"/>
                </a:lnTo>
                <a:lnTo>
                  <a:pt x="28490" y="10626"/>
                </a:lnTo>
                <a:lnTo>
                  <a:pt x="28302" y="10908"/>
                </a:lnTo>
                <a:lnTo>
                  <a:pt x="28208" y="11284"/>
                </a:lnTo>
                <a:lnTo>
                  <a:pt x="28114" y="11660"/>
                </a:lnTo>
                <a:lnTo>
                  <a:pt x="27926" y="11942"/>
                </a:lnTo>
                <a:lnTo>
                  <a:pt x="27644" y="12224"/>
                </a:lnTo>
                <a:lnTo>
                  <a:pt x="26892" y="12224"/>
                </a:lnTo>
                <a:lnTo>
                  <a:pt x="26610" y="11942"/>
                </a:lnTo>
                <a:lnTo>
                  <a:pt x="26422" y="11660"/>
                </a:lnTo>
                <a:lnTo>
                  <a:pt x="26328" y="11284"/>
                </a:lnTo>
                <a:lnTo>
                  <a:pt x="26234" y="10908"/>
                </a:lnTo>
                <a:lnTo>
                  <a:pt x="26046" y="10626"/>
                </a:lnTo>
                <a:lnTo>
                  <a:pt x="25764" y="10438"/>
                </a:lnTo>
                <a:lnTo>
                  <a:pt x="25388" y="10344"/>
                </a:lnTo>
                <a:lnTo>
                  <a:pt x="19558" y="10344"/>
                </a:lnTo>
                <a:lnTo>
                  <a:pt x="19276" y="9780"/>
                </a:lnTo>
                <a:lnTo>
                  <a:pt x="18900" y="9309"/>
                </a:lnTo>
                <a:lnTo>
                  <a:pt x="18429" y="8933"/>
                </a:lnTo>
                <a:lnTo>
                  <a:pt x="17865" y="8651"/>
                </a:lnTo>
                <a:lnTo>
                  <a:pt x="17865" y="6959"/>
                </a:lnTo>
                <a:lnTo>
                  <a:pt x="19464" y="5360"/>
                </a:lnTo>
                <a:lnTo>
                  <a:pt x="19652" y="5172"/>
                </a:lnTo>
                <a:lnTo>
                  <a:pt x="19746" y="4890"/>
                </a:lnTo>
                <a:lnTo>
                  <a:pt x="19746" y="4608"/>
                </a:lnTo>
                <a:lnTo>
                  <a:pt x="19652" y="4326"/>
                </a:lnTo>
                <a:lnTo>
                  <a:pt x="17771" y="565"/>
                </a:lnTo>
                <a:lnTo>
                  <a:pt x="17583" y="283"/>
                </a:lnTo>
                <a:lnTo>
                  <a:pt x="17395" y="95"/>
                </a:lnTo>
                <a:lnTo>
                  <a:pt x="17207"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7" name="Shape 37"/>
        <p:cNvGrpSpPr/>
        <p:nvPr/>
      </p:nvGrpSpPr>
      <p:grpSpPr>
        <a:xfrm>
          <a:off x="0" y="0"/>
          <a:ext cx="0" cy="0"/>
          <a:chOff x="0" y="0"/>
          <a:chExt cx="0" cy="0"/>
        </a:xfrm>
      </p:grpSpPr>
      <p:sp>
        <p:nvSpPr>
          <p:cNvPr id="38" name="Shape 38"/>
          <p:cNvSpPr txBox="1"/>
          <p:nvPr>
            <p:ph type="title"/>
          </p:nvPr>
        </p:nvSpPr>
        <p:spPr>
          <a:xfrm>
            <a:off x="1337275" y="556599"/>
            <a:ext cx="6469500" cy="7938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cxnSp>
        <p:nvCxnSpPr>
          <p:cNvPr id="39" name="Shape 39"/>
          <p:cNvCxnSpPr/>
          <p:nvPr/>
        </p:nvCxnSpPr>
        <p:spPr>
          <a:xfrm>
            <a:off x="4275600" y="925310"/>
            <a:ext cx="592800" cy="0"/>
          </a:xfrm>
          <a:prstGeom prst="straightConnector1">
            <a:avLst/>
          </a:prstGeom>
          <a:noFill/>
          <a:ln cap="flat" cmpd="thickThin" w="38100">
            <a:solidFill>
              <a:srgbClr val="FFFFFF"/>
            </a:solidFill>
            <a:prstDash val="solid"/>
            <a:round/>
            <a:headEnd len="lg" w="lg" type="none"/>
            <a:tailEnd len="lg" w="lg" type="none"/>
          </a:ln>
        </p:spPr>
      </p:cxnSp>
      <p:sp>
        <p:nvSpPr>
          <p:cNvPr id="40" name="Shape 40"/>
          <p:cNvSpPr/>
          <p:nvPr/>
        </p:nvSpPr>
        <p:spPr>
          <a:xfrm>
            <a:off x="4376962" y="429325"/>
            <a:ext cx="390121" cy="390132"/>
          </a:xfrm>
          <a:custGeom>
            <a:pathLst>
              <a:path extrusionOk="0" h="33851" w="33850">
                <a:moveTo>
                  <a:pt x="16925" y="3104"/>
                </a:moveTo>
                <a:lnTo>
                  <a:pt x="17677" y="4514"/>
                </a:lnTo>
                <a:lnTo>
                  <a:pt x="16925" y="5266"/>
                </a:lnTo>
                <a:lnTo>
                  <a:pt x="16173" y="4514"/>
                </a:lnTo>
                <a:lnTo>
                  <a:pt x="16925" y="3104"/>
                </a:lnTo>
                <a:close/>
                <a:moveTo>
                  <a:pt x="16925" y="10344"/>
                </a:moveTo>
                <a:lnTo>
                  <a:pt x="17301" y="10438"/>
                </a:lnTo>
                <a:lnTo>
                  <a:pt x="17583" y="10626"/>
                </a:lnTo>
                <a:lnTo>
                  <a:pt x="17771" y="10908"/>
                </a:lnTo>
                <a:lnTo>
                  <a:pt x="17865" y="11284"/>
                </a:lnTo>
                <a:lnTo>
                  <a:pt x="17771" y="11660"/>
                </a:lnTo>
                <a:lnTo>
                  <a:pt x="17583" y="11942"/>
                </a:lnTo>
                <a:lnTo>
                  <a:pt x="17301" y="12224"/>
                </a:lnTo>
                <a:lnTo>
                  <a:pt x="16549" y="12224"/>
                </a:lnTo>
                <a:lnTo>
                  <a:pt x="16267" y="11942"/>
                </a:lnTo>
                <a:lnTo>
                  <a:pt x="16079" y="11660"/>
                </a:lnTo>
                <a:lnTo>
                  <a:pt x="15985" y="11284"/>
                </a:lnTo>
                <a:lnTo>
                  <a:pt x="16079" y="10908"/>
                </a:lnTo>
                <a:lnTo>
                  <a:pt x="16267" y="10626"/>
                </a:lnTo>
                <a:lnTo>
                  <a:pt x="16549" y="10438"/>
                </a:lnTo>
                <a:lnTo>
                  <a:pt x="16925" y="10344"/>
                </a:lnTo>
                <a:close/>
                <a:moveTo>
                  <a:pt x="6582" y="15327"/>
                </a:moveTo>
                <a:lnTo>
                  <a:pt x="10719" y="23508"/>
                </a:lnTo>
                <a:lnTo>
                  <a:pt x="2445" y="23508"/>
                </a:lnTo>
                <a:lnTo>
                  <a:pt x="6582" y="15327"/>
                </a:lnTo>
                <a:close/>
                <a:moveTo>
                  <a:pt x="27268" y="15327"/>
                </a:moveTo>
                <a:lnTo>
                  <a:pt x="31405" y="23508"/>
                </a:lnTo>
                <a:lnTo>
                  <a:pt x="23131" y="23508"/>
                </a:lnTo>
                <a:lnTo>
                  <a:pt x="27268" y="15327"/>
                </a:lnTo>
                <a:close/>
                <a:moveTo>
                  <a:pt x="9779" y="25388"/>
                </a:moveTo>
                <a:lnTo>
                  <a:pt x="9027" y="25858"/>
                </a:lnTo>
                <a:lnTo>
                  <a:pt x="8274" y="26140"/>
                </a:lnTo>
                <a:lnTo>
                  <a:pt x="7428" y="26328"/>
                </a:lnTo>
                <a:lnTo>
                  <a:pt x="5736" y="26328"/>
                </a:lnTo>
                <a:lnTo>
                  <a:pt x="4890" y="26140"/>
                </a:lnTo>
                <a:lnTo>
                  <a:pt x="4043" y="25858"/>
                </a:lnTo>
                <a:lnTo>
                  <a:pt x="3291" y="25388"/>
                </a:lnTo>
                <a:close/>
                <a:moveTo>
                  <a:pt x="30465" y="25388"/>
                </a:moveTo>
                <a:lnTo>
                  <a:pt x="29713" y="25858"/>
                </a:lnTo>
                <a:lnTo>
                  <a:pt x="28961" y="26140"/>
                </a:lnTo>
                <a:lnTo>
                  <a:pt x="28114" y="26328"/>
                </a:lnTo>
                <a:lnTo>
                  <a:pt x="26422" y="26328"/>
                </a:lnTo>
                <a:lnTo>
                  <a:pt x="25576" y="26140"/>
                </a:lnTo>
                <a:lnTo>
                  <a:pt x="24729" y="25858"/>
                </a:lnTo>
                <a:lnTo>
                  <a:pt x="23977" y="25388"/>
                </a:lnTo>
                <a:close/>
                <a:moveTo>
                  <a:pt x="19370" y="31030"/>
                </a:moveTo>
                <a:lnTo>
                  <a:pt x="20310" y="31970"/>
                </a:lnTo>
                <a:lnTo>
                  <a:pt x="13540" y="31970"/>
                </a:lnTo>
                <a:lnTo>
                  <a:pt x="14480" y="31030"/>
                </a:lnTo>
                <a:close/>
                <a:moveTo>
                  <a:pt x="16643" y="1"/>
                </a:moveTo>
                <a:lnTo>
                  <a:pt x="16455" y="95"/>
                </a:lnTo>
                <a:lnTo>
                  <a:pt x="16267" y="283"/>
                </a:lnTo>
                <a:lnTo>
                  <a:pt x="16079" y="565"/>
                </a:lnTo>
                <a:lnTo>
                  <a:pt x="14198" y="4326"/>
                </a:lnTo>
                <a:lnTo>
                  <a:pt x="14104" y="4608"/>
                </a:lnTo>
                <a:lnTo>
                  <a:pt x="14104" y="4890"/>
                </a:lnTo>
                <a:lnTo>
                  <a:pt x="14198" y="5172"/>
                </a:lnTo>
                <a:lnTo>
                  <a:pt x="14386" y="5360"/>
                </a:lnTo>
                <a:lnTo>
                  <a:pt x="15985" y="6959"/>
                </a:lnTo>
                <a:lnTo>
                  <a:pt x="15985" y="8651"/>
                </a:lnTo>
                <a:lnTo>
                  <a:pt x="15421" y="8933"/>
                </a:lnTo>
                <a:lnTo>
                  <a:pt x="14950" y="9309"/>
                </a:lnTo>
                <a:lnTo>
                  <a:pt x="14574" y="9780"/>
                </a:lnTo>
                <a:lnTo>
                  <a:pt x="14292" y="10344"/>
                </a:lnTo>
                <a:lnTo>
                  <a:pt x="8463" y="10344"/>
                </a:lnTo>
                <a:lnTo>
                  <a:pt x="8086" y="10438"/>
                </a:lnTo>
                <a:lnTo>
                  <a:pt x="7804" y="10626"/>
                </a:lnTo>
                <a:lnTo>
                  <a:pt x="7616" y="10908"/>
                </a:lnTo>
                <a:lnTo>
                  <a:pt x="7522" y="11284"/>
                </a:lnTo>
                <a:lnTo>
                  <a:pt x="7428" y="11660"/>
                </a:lnTo>
                <a:lnTo>
                  <a:pt x="7240" y="11942"/>
                </a:lnTo>
                <a:lnTo>
                  <a:pt x="6958" y="12224"/>
                </a:lnTo>
                <a:lnTo>
                  <a:pt x="6206" y="12224"/>
                </a:lnTo>
                <a:lnTo>
                  <a:pt x="5924" y="11942"/>
                </a:lnTo>
                <a:lnTo>
                  <a:pt x="5736" y="11660"/>
                </a:lnTo>
                <a:lnTo>
                  <a:pt x="5642" y="11284"/>
                </a:lnTo>
                <a:lnTo>
                  <a:pt x="5548" y="10908"/>
                </a:lnTo>
                <a:lnTo>
                  <a:pt x="5360" y="10626"/>
                </a:lnTo>
                <a:lnTo>
                  <a:pt x="5078" y="10438"/>
                </a:lnTo>
                <a:lnTo>
                  <a:pt x="4701" y="10344"/>
                </a:lnTo>
                <a:lnTo>
                  <a:pt x="4325" y="10438"/>
                </a:lnTo>
                <a:lnTo>
                  <a:pt x="4043" y="10626"/>
                </a:lnTo>
                <a:lnTo>
                  <a:pt x="3855" y="10908"/>
                </a:lnTo>
                <a:lnTo>
                  <a:pt x="3761" y="11284"/>
                </a:lnTo>
                <a:lnTo>
                  <a:pt x="3855" y="12036"/>
                </a:lnTo>
                <a:lnTo>
                  <a:pt x="4137" y="12789"/>
                </a:lnTo>
                <a:lnTo>
                  <a:pt x="4607" y="13353"/>
                </a:lnTo>
                <a:lnTo>
                  <a:pt x="5172" y="13823"/>
                </a:lnTo>
                <a:lnTo>
                  <a:pt x="94" y="24072"/>
                </a:lnTo>
                <a:lnTo>
                  <a:pt x="0" y="24260"/>
                </a:lnTo>
                <a:lnTo>
                  <a:pt x="0" y="24542"/>
                </a:lnTo>
                <a:lnTo>
                  <a:pt x="94" y="24824"/>
                </a:lnTo>
                <a:lnTo>
                  <a:pt x="188" y="25012"/>
                </a:lnTo>
                <a:lnTo>
                  <a:pt x="752" y="25764"/>
                </a:lnTo>
                <a:lnTo>
                  <a:pt x="1505" y="26423"/>
                </a:lnTo>
                <a:lnTo>
                  <a:pt x="2163" y="26987"/>
                </a:lnTo>
                <a:lnTo>
                  <a:pt x="3009" y="27363"/>
                </a:lnTo>
                <a:lnTo>
                  <a:pt x="3855" y="27739"/>
                </a:lnTo>
                <a:lnTo>
                  <a:pt x="4701" y="28021"/>
                </a:lnTo>
                <a:lnTo>
                  <a:pt x="5642" y="28209"/>
                </a:lnTo>
                <a:lnTo>
                  <a:pt x="7522" y="28209"/>
                </a:lnTo>
                <a:lnTo>
                  <a:pt x="8463" y="28021"/>
                </a:lnTo>
                <a:lnTo>
                  <a:pt x="9309" y="27739"/>
                </a:lnTo>
                <a:lnTo>
                  <a:pt x="10155" y="27363"/>
                </a:lnTo>
                <a:lnTo>
                  <a:pt x="10907" y="26987"/>
                </a:lnTo>
                <a:lnTo>
                  <a:pt x="11659" y="26423"/>
                </a:lnTo>
                <a:lnTo>
                  <a:pt x="12318" y="25764"/>
                </a:lnTo>
                <a:lnTo>
                  <a:pt x="12976" y="25012"/>
                </a:lnTo>
                <a:lnTo>
                  <a:pt x="13070" y="24824"/>
                </a:lnTo>
                <a:lnTo>
                  <a:pt x="13164" y="24542"/>
                </a:lnTo>
                <a:lnTo>
                  <a:pt x="13164" y="24260"/>
                </a:lnTo>
                <a:lnTo>
                  <a:pt x="13070" y="24072"/>
                </a:lnTo>
                <a:lnTo>
                  <a:pt x="7898" y="13823"/>
                </a:lnTo>
                <a:lnTo>
                  <a:pt x="8369" y="13541"/>
                </a:lnTo>
                <a:lnTo>
                  <a:pt x="8745" y="13165"/>
                </a:lnTo>
                <a:lnTo>
                  <a:pt x="9027" y="12694"/>
                </a:lnTo>
                <a:lnTo>
                  <a:pt x="9215" y="12224"/>
                </a:lnTo>
                <a:lnTo>
                  <a:pt x="14292" y="12224"/>
                </a:lnTo>
                <a:lnTo>
                  <a:pt x="14574" y="12789"/>
                </a:lnTo>
                <a:lnTo>
                  <a:pt x="14950" y="13259"/>
                </a:lnTo>
                <a:lnTo>
                  <a:pt x="15421" y="13729"/>
                </a:lnTo>
                <a:lnTo>
                  <a:pt x="15985" y="14011"/>
                </a:lnTo>
                <a:lnTo>
                  <a:pt x="15985" y="29149"/>
                </a:lnTo>
                <a:lnTo>
                  <a:pt x="14104" y="29149"/>
                </a:lnTo>
                <a:lnTo>
                  <a:pt x="13728" y="29243"/>
                </a:lnTo>
                <a:lnTo>
                  <a:pt x="13446" y="29431"/>
                </a:lnTo>
                <a:lnTo>
                  <a:pt x="10625" y="32252"/>
                </a:lnTo>
                <a:lnTo>
                  <a:pt x="10437" y="32534"/>
                </a:lnTo>
                <a:lnTo>
                  <a:pt x="10343" y="32722"/>
                </a:lnTo>
                <a:lnTo>
                  <a:pt x="10343" y="33004"/>
                </a:lnTo>
                <a:lnTo>
                  <a:pt x="10437" y="33287"/>
                </a:lnTo>
                <a:lnTo>
                  <a:pt x="10531" y="33569"/>
                </a:lnTo>
                <a:lnTo>
                  <a:pt x="10719" y="33757"/>
                </a:lnTo>
                <a:lnTo>
                  <a:pt x="11001" y="33851"/>
                </a:lnTo>
                <a:lnTo>
                  <a:pt x="22849" y="33851"/>
                </a:lnTo>
                <a:lnTo>
                  <a:pt x="23037" y="33757"/>
                </a:lnTo>
                <a:lnTo>
                  <a:pt x="23319" y="33569"/>
                </a:lnTo>
                <a:lnTo>
                  <a:pt x="23413" y="33287"/>
                </a:lnTo>
                <a:lnTo>
                  <a:pt x="23507" y="33004"/>
                </a:lnTo>
                <a:lnTo>
                  <a:pt x="23507" y="32722"/>
                </a:lnTo>
                <a:lnTo>
                  <a:pt x="23413" y="32534"/>
                </a:lnTo>
                <a:lnTo>
                  <a:pt x="23225" y="32252"/>
                </a:lnTo>
                <a:lnTo>
                  <a:pt x="20404" y="29431"/>
                </a:lnTo>
                <a:lnTo>
                  <a:pt x="20122" y="29243"/>
                </a:lnTo>
                <a:lnTo>
                  <a:pt x="19746" y="29149"/>
                </a:lnTo>
                <a:lnTo>
                  <a:pt x="17865" y="29149"/>
                </a:lnTo>
                <a:lnTo>
                  <a:pt x="17865" y="14011"/>
                </a:lnTo>
                <a:lnTo>
                  <a:pt x="18429" y="13729"/>
                </a:lnTo>
                <a:lnTo>
                  <a:pt x="18900" y="13353"/>
                </a:lnTo>
                <a:lnTo>
                  <a:pt x="19276" y="12789"/>
                </a:lnTo>
                <a:lnTo>
                  <a:pt x="19558" y="12224"/>
                </a:lnTo>
                <a:lnTo>
                  <a:pt x="24635" y="12224"/>
                </a:lnTo>
                <a:lnTo>
                  <a:pt x="24823" y="12694"/>
                </a:lnTo>
                <a:lnTo>
                  <a:pt x="25105" y="13165"/>
                </a:lnTo>
                <a:lnTo>
                  <a:pt x="25482" y="13541"/>
                </a:lnTo>
                <a:lnTo>
                  <a:pt x="25952" y="13823"/>
                </a:lnTo>
                <a:lnTo>
                  <a:pt x="20780" y="24072"/>
                </a:lnTo>
                <a:lnTo>
                  <a:pt x="20686" y="24260"/>
                </a:lnTo>
                <a:lnTo>
                  <a:pt x="20686" y="24542"/>
                </a:lnTo>
                <a:lnTo>
                  <a:pt x="20780" y="24824"/>
                </a:lnTo>
                <a:lnTo>
                  <a:pt x="20874" y="25012"/>
                </a:lnTo>
                <a:lnTo>
                  <a:pt x="21438" y="25764"/>
                </a:lnTo>
                <a:lnTo>
                  <a:pt x="22191" y="26423"/>
                </a:lnTo>
                <a:lnTo>
                  <a:pt x="22849" y="26987"/>
                </a:lnTo>
                <a:lnTo>
                  <a:pt x="23695" y="27363"/>
                </a:lnTo>
                <a:lnTo>
                  <a:pt x="24541" y="27739"/>
                </a:lnTo>
                <a:lnTo>
                  <a:pt x="25388" y="28021"/>
                </a:lnTo>
                <a:lnTo>
                  <a:pt x="26328" y="28209"/>
                </a:lnTo>
                <a:lnTo>
                  <a:pt x="28208" y="28209"/>
                </a:lnTo>
                <a:lnTo>
                  <a:pt x="29149" y="28021"/>
                </a:lnTo>
                <a:lnTo>
                  <a:pt x="29995" y="27739"/>
                </a:lnTo>
                <a:lnTo>
                  <a:pt x="30841" y="27363"/>
                </a:lnTo>
                <a:lnTo>
                  <a:pt x="31593" y="26987"/>
                </a:lnTo>
                <a:lnTo>
                  <a:pt x="32346" y="26423"/>
                </a:lnTo>
                <a:lnTo>
                  <a:pt x="33004" y="25764"/>
                </a:lnTo>
                <a:lnTo>
                  <a:pt x="33662" y="25012"/>
                </a:lnTo>
                <a:lnTo>
                  <a:pt x="33850" y="24730"/>
                </a:lnTo>
                <a:lnTo>
                  <a:pt x="33850" y="24354"/>
                </a:lnTo>
                <a:lnTo>
                  <a:pt x="33756" y="24072"/>
                </a:lnTo>
                <a:lnTo>
                  <a:pt x="28584" y="13823"/>
                </a:lnTo>
                <a:lnTo>
                  <a:pt x="29243" y="13353"/>
                </a:lnTo>
                <a:lnTo>
                  <a:pt x="29619" y="12789"/>
                </a:lnTo>
                <a:lnTo>
                  <a:pt x="29995" y="12130"/>
                </a:lnTo>
                <a:lnTo>
                  <a:pt x="30089" y="11284"/>
                </a:lnTo>
                <a:lnTo>
                  <a:pt x="29995" y="10908"/>
                </a:lnTo>
                <a:lnTo>
                  <a:pt x="29807" y="10626"/>
                </a:lnTo>
                <a:lnTo>
                  <a:pt x="29525" y="10438"/>
                </a:lnTo>
                <a:lnTo>
                  <a:pt x="29149" y="10344"/>
                </a:lnTo>
                <a:lnTo>
                  <a:pt x="28773" y="10438"/>
                </a:lnTo>
                <a:lnTo>
                  <a:pt x="28490" y="10626"/>
                </a:lnTo>
                <a:lnTo>
                  <a:pt x="28302" y="10908"/>
                </a:lnTo>
                <a:lnTo>
                  <a:pt x="28208" y="11284"/>
                </a:lnTo>
                <a:lnTo>
                  <a:pt x="28114" y="11660"/>
                </a:lnTo>
                <a:lnTo>
                  <a:pt x="27926" y="11942"/>
                </a:lnTo>
                <a:lnTo>
                  <a:pt x="27644" y="12224"/>
                </a:lnTo>
                <a:lnTo>
                  <a:pt x="26892" y="12224"/>
                </a:lnTo>
                <a:lnTo>
                  <a:pt x="26610" y="11942"/>
                </a:lnTo>
                <a:lnTo>
                  <a:pt x="26422" y="11660"/>
                </a:lnTo>
                <a:lnTo>
                  <a:pt x="26328" y="11284"/>
                </a:lnTo>
                <a:lnTo>
                  <a:pt x="26234" y="10908"/>
                </a:lnTo>
                <a:lnTo>
                  <a:pt x="26046" y="10626"/>
                </a:lnTo>
                <a:lnTo>
                  <a:pt x="25764" y="10438"/>
                </a:lnTo>
                <a:lnTo>
                  <a:pt x="25388" y="10344"/>
                </a:lnTo>
                <a:lnTo>
                  <a:pt x="19558" y="10344"/>
                </a:lnTo>
                <a:lnTo>
                  <a:pt x="19276" y="9780"/>
                </a:lnTo>
                <a:lnTo>
                  <a:pt x="18900" y="9309"/>
                </a:lnTo>
                <a:lnTo>
                  <a:pt x="18429" y="8933"/>
                </a:lnTo>
                <a:lnTo>
                  <a:pt x="17865" y="8651"/>
                </a:lnTo>
                <a:lnTo>
                  <a:pt x="17865" y="6959"/>
                </a:lnTo>
                <a:lnTo>
                  <a:pt x="19464" y="5360"/>
                </a:lnTo>
                <a:lnTo>
                  <a:pt x="19652" y="5172"/>
                </a:lnTo>
                <a:lnTo>
                  <a:pt x="19746" y="4890"/>
                </a:lnTo>
                <a:lnTo>
                  <a:pt x="19746" y="4608"/>
                </a:lnTo>
                <a:lnTo>
                  <a:pt x="19652" y="4326"/>
                </a:lnTo>
                <a:lnTo>
                  <a:pt x="17771" y="565"/>
                </a:lnTo>
                <a:lnTo>
                  <a:pt x="17583" y="283"/>
                </a:lnTo>
                <a:lnTo>
                  <a:pt x="17395" y="95"/>
                </a:lnTo>
                <a:lnTo>
                  <a:pt x="17207"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457200" y="4406309"/>
            <a:ext cx="8229600" cy="519599"/>
          </a:xfrm>
          <a:prstGeom prst="rect">
            <a:avLst/>
          </a:prstGeom>
        </p:spPr>
        <p:txBody>
          <a:bodyPr anchorCtr="0" anchor="t" bIns="91425" lIns="91425" rIns="91425" tIns="91425"/>
          <a:lstStyle>
            <a:lvl1pPr lvl="0" algn="ctr">
              <a:spcBef>
                <a:spcPts val="360"/>
              </a:spcBef>
              <a:buSzPct val="100000"/>
              <a:buNone/>
              <a:defRPr sz="1800"/>
            </a:lvl1pPr>
          </a:lstStyle>
          <a:p/>
        </p:txBody>
      </p:sp>
      <p:cxnSp>
        <p:nvCxnSpPr>
          <p:cNvPr id="43" name="Shape 43"/>
          <p:cNvCxnSpPr/>
          <p:nvPr/>
        </p:nvCxnSpPr>
        <p:spPr>
          <a:xfrm>
            <a:off x="4275600" y="4406310"/>
            <a:ext cx="592800" cy="0"/>
          </a:xfrm>
          <a:prstGeom prst="straightConnector1">
            <a:avLst/>
          </a:prstGeom>
          <a:noFill/>
          <a:ln cap="flat" cmpd="thickThin" w="38100">
            <a:solidFill>
              <a:srgbClr val="FFFFFF"/>
            </a:solidFill>
            <a:prstDash val="solid"/>
            <a:round/>
            <a:headEnd len="lg" w="lg" type="none"/>
            <a:tailEnd len="lg" w="lg"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4" name="Shape 44"/>
        <p:cNvGrpSpPr/>
        <p:nvPr/>
      </p:nvGrpSpPr>
      <p:grpSpPr>
        <a:xfrm>
          <a:off x="0" y="0"/>
          <a:ext cx="0" cy="0"/>
          <a:chOff x="0" y="0"/>
          <a:chExt cx="0" cy="0"/>
        </a:xfrm>
      </p:grpSpPr>
    </p:spTree>
  </p:cSld>
  <p:clrMapOvr>
    <a:masterClrMapping/>
  </p:clrMapOvr>
</p:sldLayout>
</file>

<file path=ppt/slideMasters/_rels/slideMaster.xml.rels><?xml version="1.0" encoding="UTF-8" standalone="yes"?><Relationships xmlns="http://schemas.openxmlformats.org/package/2006/relationships"><Relationship Id="rId1" Type="http://schemas.openxmlformats.org/officeDocument/2006/relationships/image" Target="../media/image02.jpg"/><Relationship Id="rId2" Type="http://schemas.openxmlformats.org/officeDocument/2006/relationships/image" Target="../media/image15.png"/><Relationship Id="rId3" Type="http://schemas.openxmlformats.org/officeDocument/2006/relationships/slideLayout" Target="../slideLayouts/slideLayout.xml"/><Relationship Id="rId4" Type="http://schemas.openxmlformats.org/officeDocument/2006/relationships/slideLayout" Target="../slideLayouts/slideLayout1.xml"/><Relationship Id="rId11" Type="http://schemas.openxmlformats.org/officeDocument/2006/relationships/slideLayout" Target="../slideLayouts/slideLayout8.xml"/><Relationship Id="rId10" Type="http://schemas.openxmlformats.org/officeDocument/2006/relationships/slideLayout" Target="../slideLayouts/slideLayout7.xml"/><Relationship Id="rId12" Type="http://schemas.openxmlformats.org/officeDocument/2006/relationships/theme" Target="../theme/theme1.xml"/><Relationship Id="rId9" Type="http://schemas.openxmlformats.org/officeDocument/2006/relationships/slideLayout" Target="../slideLayouts/slideLayout6.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alphaModFix/>
          </a:blip>
          <a:stretch>
            <a:fillRect/>
          </a:stretch>
        </a:blipFill>
      </p:bgPr>
    </p:bg>
    <p:spTree>
      <p:nvGrpSpPr>
        <p:cNvPr id="5" name="Shape 5"/>
        <p:cNvGrpSpPr/>
        <p:nvPr/>
      </p:nvGrpSpPr>
      <p:grpSpPr>
        <a:xfrm>
          <a:off x="0" y="0"/>
          <a:ext cx="0" cy="0"/>
          <a:chOff x="0" y="0"/>
          <a:chExt cx="0" cy="0"/>
        </a:xfrm>
      </p:grpSpPr>
      <p:pic>
        <p:nvPicPr>
          <p:cNvPr id="6" name="Shape 6"/>
          <p:cNvPicPr preferRelativeResize="0"/>
          <p:nvPr/>
        </p:nvPicPr>
        <p:blipFill>
          <a:blip r:embed="rId2">
            <a:alphaModFix amt="82000"/>
          </a:blip>
          <a:stretch>
            <a:fillRect/>
          </a:stretch>
        </p:blipFill>
        <p:spPr>
          <a:xfrm>
            <a:off x="0" y="0"/>
            <a:ext cx="9144000" cy="5143500"/>
          </a:xfrm>
          <a:prstGeom prst="rect">
            <a:avLst/>
          </a:prstGeom>
          <a:noFill/>
          <a:ln>
            <a:noFill/>
          </a:ln>
        </p:spPr>
      </p:pic>
      <p:sp>
        <p:nvSpPr>
          <p:cNvPr id="7" name="Shape 7"/>
          <p:cNvSpPr txBox="1"/>
          <p:nvPr>
            <p:ph type="title"/>
          </p:nvPr>
        </p:nvSpPr>
        <p:spPr>
          <a:xfrm>
            <a:off x="1337275" y="556599"/>
            <a:ext cx="6469500" cy="793800"/>
          </a:xfrm>
          <a:prstGeom prst="rect">
            <a:avLst/>
          </a:prstGeom>
          <a:noFill/>
          <a:ln>
            <a:noFill/>
          </a:ln>
        </p:spPr>
        <p:txBody>
          <a:bodyPr anchorCtr="0" anchor="b" bIns="91425" lIns="91425" rIns="91425" tIns="91425"/>
          <a:lstStyle>
            <a:lvl1pPr lvl="0" algn="ctr">
              <a:spcBef>
                <a:spcPts val="0"/>
              </a:spcBef>
              <a:buClr>
                <a:srgbClr val="FFFFFF"/>
              </a:buClr>
              <a:buSzPct val="100000"/>
              <a:buFont typeface="Cinzel"/>
              <a:buNone/>
              <a:defRPr sz="1800">
                <a:solidFill>
                  <a:srgbClr val="FFFFFF"/>
                </a:solidFill>
                <a:latin typeface="Cinzel"/>
                <a:ea typeface="Cinzel"/>
                <a:cs typeface="Cinzel"/>
                <a:sym typeface="Cinzel"/>
              </a:defRPr>
            </a:lvl1pPr>
            <a:lvl2pPr lvl="1" algn="ctr">
              <a:spcBef>
                <a:spcPts val="0"/>
              </a:spcBef>
              <a:buClr>
                <a:srgbClr val="FFFFFF"/>
              </a:buClr>
              <a:buSzPct val="100000"/>
              <a:buFont typeface="Cinzel"/>
              <a:buNone/>
              <a:defRPr sz="3600">
                <a:solidFill>
                  <a:srgbClr val="FFFFFF"/>
                </a:solidFill>
                <a:latin typeface="Cinzel"/>
                <a:ea typeface="Cinzel"/>
                <a:cs typeface="Cinzel"/>
                <a:sym typeface="Cinzel"/>
              </a:defRPr>
            </a:lvl2pPr>
            <a:lvl3pPr lvl="2" algn="ctr">
              <a:spcBef>
                <a:spcPts val="0"/>
              </a:spcBef>
              <a:buClr>
                <a:srgbClr val="FFFFFF"/>
              </a:buClr>
              <a:buSzPct val="100000"/>
              <a:buFont typeface="Cinzel"/>
              <a:buNone/>
              <a:defRPr sz="3600">
                <a:solidFill>
                  <a:srgbClr val="FFFFFF"/>
                </a:solidFill>
                <a:latin typeface="Cinzel"/>
                <a:ea typeface="Cinzel"/>
                <a:cs typeface="Cinzel"/>
                <a:sym typeface="Cinzel"/>
              </a:defRPr>
            </a:lvl3pPr>
            <a:lvl4pPr lvl="3" algn="ctr">
              <a:spcBef>
                <a:spcPts val="0"/>
              </a:spcBef>
              <a:buClr>
                <a:srgbClr val="FFFFFF"/>
              </a:buClr>
              <a:buSzPct val="100000"/>
              <a:buFont typeface="Cinzel"/>
              <a:buNone/>
              <a:defRPr sz="3600">
                <a:solidFill>
                  <a:srgbClr val="FFFFFF"/>
                </a:solidFill>
                <a:latin typeface="Cinzel"/>
                <a:ea typeface="Cinzel"/>
                <a:cs typeface="Cinzel"/>
                <a:sym typeface="Cinzel"/>
              </a:defRPr>
            </a:lvl4pPr>
            <a:lvl5pPr lvl="4" algn="ctr">
              <a:spcBef>
                <a:spcPts val="0"/>
              </a:spcBef>
              <a:buClr>
                <a:srgbClr val="FFFFFF"/>
              </a:buClr>
              <a:buSzPct val="100000"/>
              <a:buFont typeface="Cinzel"/>
              <a:buNone/>
              <a:defRPr sz="3600">
                <a:solidFill>
                  <a:srgbClr val="FFFFFF"/>
                </a:solidFill>
                <a:latin typeface="Cinzel"/>
                <a:ea typeface="Cinzel"/>
                <a:cs typeface="Cinzel"/>
                <a:sym typeface="Cinzel"/>
              </a:defRPr>
            </a:lvl5pPr>
            <a:lvl6pPr lvl="5" algn="ctr">
              <a:spcBef>
                <a:spcPts val="0"/>
              </a:spcBef>
              <a:buClr>
                <a:srgbClr val="FFFFFF"/>
              </a:buClr>
              <a:buSzPct val="100000"/>
              <a:buFont typeface="Cinzel"/>
              <a:buNone/>
              <a:defRPr sz="3600">
                <a:solidFill>
                  <a:srgbClr val="FFFFFF"/>
                </a:solidFill>
                <a:latin typeface="Cinzel"/>
                <a:ea typeface="Cinzel"/>
                <a:cs typeface="Cinzel"/>
                <a:sym typeface="Cinzel"/>
              </a:defRPr>
            </a:lvl6pPr>
            <a:lvl7pPr lvl="6" algn="ctr">
              <a:spcBef>
                <a:spcPts val="0"/>
              </a:spcBef>
              <a:buClr>
                <a:srgbClr val="FFFFFF"/>
              </a:buClr>
              <a:buSzPct val="100000"/>
              <a:buFont typeface="Cinzel"/>
              <a:buNone/>
              <a:defRPr sz="3600">
                <a:solidFill>
                  <a:srgbClr val="FFFFFF"/>
                </a:solidFill>
                <a:latin typeface="Cinzel"/>
                <a:ea typeface="Cinzel"/>
                <a:cs typeface="Cinzel"/>
                <a:sym typeface="Cinzel"/>
              </a:defRPr>
            </a:lvl7pPr>
            <a:lvl8pPr lvl="7" algn="ctr">
              <a:spcBef>
                <a:spcPts val="0"/>
              </a:spcBef>
              <a:buClr>
                <a:srgbClr val="FFFFFF"/>
              </a:buClr>
              <a:buSzPct val="100000"/>
              <a:buFont typeface="Cinzel"/>
              <a:buNone/>
              <a:defRPr sz="3600">
                <a:solidFill>
                  <a:srgbClr val="FFFFFF"/>
                </a:solidFill>
                <a:latin typeface="Cinzel"/>
                <a:ea typeface="Cinzel"/>
                <a:cs typeface="Cinzel"/>
                <a:sym typeface="Cinzel"/>
              </a:defRPr>
            </a:lvl8pPr>
            <a:lvl9pPr lvl="8" algn="ctr">
              <a:spcBef>
                <a:spcPts val="0"/>
              </a:spcBef>
              <a:buClr>
                <a:srgbClr val="FFFFFF"/>
              </a:buClr>
              <a:buSzPct val="100000"/>
              <a:buFont typeface="Cinzel"/>
              <a:buNone/>
              <a:defRPr sz="3600">
                <a:solidFill>
                  <a:srgbClr val="FFFFFF"/>
                </a:solidFill>
                <a:latin typeface="Cinzel"/>
                <a:ea typeface="Cinzel"/>
                <a:cs typeface="Cinzel"/>
                <a:sym typeface="Cinzel"/>
              </a:defRPr>
            </a:lvl9pPr>
          </a:lstStyle>
          <a:p/>
        </p:txBody>
      </p:sp>
      <p:sp>
        <p:nvSpPr>
          <p:cNvPr id="8" name="Shape 8"/>
          <p:cNvSpPr txBox="1"/>
          <p:nvPr>
            <p:ph idx="1" type="body"/>
          </p:nvPr>
        </p:nvSpPr>
        <p:spPr>
          <a:xfrm>
            <a:off x="1337275" y="1476918"/>
            <a:ext cx="6469500" cy="3448800"/>
          </a:xfrm>
          <a:prstGeom prst="rect">
            <a:avLst/>
          </a:prstGeom>
          <a:noFill/>
          <a:ln>
            <a:noFill/>
          </a:ln>
        </p:spPr>
        <p:txBody>
          <a:bodyPr anchorCtr="0" anchor="t" bIns="91425" lIns="91425" rIns="91425" tIns="91425"/>
          <a:lstStyle>
            <a:lvl1pPr lvl="0">
              <a:spcBef>
                <a:spcPts val="600"/>
              </a:spcBef>
              <a:buClr>
                <a:srgbClr val="FFFFFF"/>
              </a:buClr>
              <a:buSzPct val="100000"/>
              <a:buFont typeface="Libre Baskerville"/>
              <a:buChar char="▣"/>
              <a:defRPr sz="1800">
                <a:solidFill>
                  <a:srgbClr val="FFFFFF"/>
                </a:solidFill>
                <a:latin typeface="Libre Baskerville"/>
                <a:ea typeface="Libre Baskerville"/>
                <a:cs typeface="Libre Baskerville"/>
                <a:sym typeface="Libre Baskerville"/>
              </a:defRPr>
            </a:lvl1pPr>
            <a:lvl2pPr lvl="1">
              <a:spcBef>
                <a:spcPts val="480"/>
              </a:spcBef>
              <a:buClr>
                <a:srgbClr val="FFFFFF"/>
              </a:buClr>
              <a:buSzPct val="100000"/>
              <a:buFont typeface="Libre Baskerville"/>
              <a:buChar char="□"/>
              <a:defRPr sz="1800">
                <a:solidFill>
                  <a:srgbClr val="FFFFFF"/>
                </a:solidFill>
                <a:latin typeface="Libre Baskerville"/>
                <a:ea typeface="Libre Baskerville"/>
                <a:cs typeface="Libre Baskerville"/>
                <a:sym typeface="Libre Baskerville"/>
              </a:defRPr>
            </a:lvl2pPr>
            <a:lvl3pPr lvl="2">
              <a:spcBef>
                <a:spcPts val="480"/>
              </a:spcBef>
              <a:buClr>
                <a:srgbClr val="FFFFFF"/>
              </a:buClr>
              <a:buSzPct val="100000"/>
              <a:buFont typeface="Libre Baskerville"/>
              <a:buChar char="▪"/>
              <a:defRPr sz="1800">
                <a:solidFill>
                  <a:srgbClr val="FFFFFF"/>
                </a:solidFill>
                <a:latin typeface="Libre Baskerville"/>
                <a:ea typeface="Libre Baskerville"/>
                <a:cs typeface="Libre Baskerville"/>
                <a:sym typeface="Libre Baskerville"/>
              </a:defRPr>
            </a:lvl3pPr>
            <a:lvl4pPr lvl="3">
              <a:spcBef>
                <a:spcPts val="360"/>
              </a:spcBef>
              <a:buClr>
                <a:srgbClr val="FFFFFF"/>
              </a:buClr>
              <a:buSzPct val="100000"/>
              <a:buFont typeface="Libre Baskerville"/>
              <a:buChar char="▪"/>
              <a:defRPr sz="1800">
                <a:solidFill>
                  <a:srgbClr val="FFFFFF"/>
                </a:solidFill>
                <a:latin typeface="Libre Baskerville"/>
                <a:ea typeface="Libre Baskerville"/>
                <a:cs typeface="Libre Baskerville"/>
                <a:sym typeface="Libre Baskerville"/>
              </a:defRPr>
            </a:lvl4pPr>
            <a:lvl5pPr lvl="4">
              <a:spcBef>
                <a:spcPts val="360"/>
              </a:spcBef>
              <a:buClr>
                <a:srgbClr val="FFFFFF"/>
              </a:buClr>
              <a:buSzPct val="100000"/>
              <a:buFont typeface="Libre Baskerville"/>
              <a:buChar char="▪"/>
              <a:defRPr sz="1800">
                <a:solidFill>
                  <a:srgbClr val="FFFFFF"/>
                </a:solidFill>
                <a:latin typeface="Libre Baskerville"/>
                <a:ea typeface="Libre Baskerville"/>
                <a:cs typeface="Libre Baskerville"/>
                <a:sym typeface="Libre Baskerville"/>
              </a:defRPr>
            </a:lvl5pPr>
            <a:lvl6pPr lvl="5">
              <a:spcBef>
                <a:spcPts val="360"/>
              </a:spcBef>
              <a:buClr>
                <a:srgbClr val="FFFFFF"/>
              </a:buClr>
              <a:buSzPct val="100000"/>
              <a:buFont typeface="Libre Baskerville"/>
              <a:buChar char="▫"/>
              <a:defRPr sz="1800">
                <a:solidFill>
                  <a:srgbClr val="FFFFFF"/>
                </a:solidFill>
                <a:latin typeface="Libre Baskerville"/>
                <a:ea typeface="Libre Baskerville"/>
                <a:cs typeface="Libre Baskerville"/>
                <a:sym typeface="Libre Baskerville"/>
              </a:defRPr>
            </a:lvl6pPr>
            <a:lvl7pPr lvl="6">
              <a:spcBef>
                <a:spcPts val="360"/>
              </a:spcBef>
              <a:buClr>
                <a:srgbClr val="FFFFFF"/>
              </a:buClr>
              <a:buSzPct val="100000"/>
              <a:buFont typeface="Libre Baskerville"/>
              <a:buChar char="▫"/>
              <a:defRPr sz="1800">
                <a:solidFill>
                  <a:srgbClr val="FFFFFF"/>
                </a:solidFill>
                <a:latin typeface="Libre Baskerville"/>
                <a:ea typeface="Libre Baskerville"/>
                <a:cs typeface="Libre Baskerville"/>
                <a:sym typeface="Libre Baskerville"/>
              </a:defRPr>
            </a:lvl7pPr>
            <a:lvl8pPr lvl="7">
              <a:spcBef>
                <a:spcPts val="360"/>
              </a:spcBef>
              <a:buClr>
                <a:srgbClr val="FFFFFF"/>
              </a:buClr>
              <a:buSzPct val="100000"/>
              <a:buFont typeface="Libre Baskerville"/>
              <a:buChar char="▫"/>
              <a:defRPr sz="1800">
                <a:solidFill>
                  <a:srgbClr val="FFFFFF"/>
                </a:solidFill>
                <a:latin typeface="Libre Baskerville"/>
                <a:ea typeface="Libre Baskerville"/>
                <a:cs typeface="Libre Baskerville"/>
                <a:sym typeface="Libre Baskerville"/>
              </a:defRPr>
            </a:lvl8pPr>
            <a:lvl9pPr lvl="8">
              <a:spcBef>
                <a:spcPts val="360"/>
              </a:spcBef>
              <a:buClr>
                <a:srgbClr val="FFFFFF"/>
              </a:buClr>
              <a:buSzPct val="100000"/>
              <a:buFont typeface="Libre Baskerville"/>
              <a:buChar char="▫"/>
              <a:defRPr sz="1800">
                <a:solidFill>
                  <a:srgbClr val="FFFFFF"/>
                </a:solidFill>
                <a:latin typeface="Libre Baskerville"/>
                <a:ea typeface="Libre Baskerville"/>
                <a:cs typeface="Libre Baskerville"/>
                <a:sym typeface="Libre Baskerville"/>
              </a:defRPr>
            </a:lvl9pPr>
          </a:lstStyle>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rtl val="0"/>
        </a:defRPr>
      </a:lvl9pPr>
    </p:otherStyle>
  </p:txStyles>
</p:sldMaster>
</file>

<file path=ppt/slides/_rels/slide.xml.rels><?xml version="1.0" encoding="UTF-8" standalone="yes"?><Relationships xmlns="http://schemas.openxmlformats.org/package/2006/relationships"><Relationship Id="rId1" Type="http://schemas.openxmlformats.org/officeDocument/2006/relationships/slideLayout" Target="../slideLayouts/slideLayout.xml"/><Relationship Id="rId2" Type="http://schemas.openxmlformats.org/officeDocument/2006/relationships/notesSlide" Target="../notesSlides/notesSlide.xml"/><Relationship Id="rId3" Type="http://schemas.openxmlformats.org/officeDocument/2006/relationships/image" Target="../media/image00.jpg"/></Relationships>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0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08.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08.jp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0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08.jp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08.jpg"/><Relationship Id="rId4" Type="http://schemas.openxmlformats.org/officeDocument/2006/relationships/image" Target="../media/image16.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08.jpg"/><Relationship Id="rId4" Type="http://schemas.openxmlformats.org/officeDocument/2006/relationships/hyperlink" Target="https://www.youtube.com/watch?v=O9p7V7GrHjE&amp;index=2&amp;list=PLl_TdjdDTeHpeJFInnEKqCO_EsQTPzPMY" TargetMode="External"/><Relationship Id="rId5"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08.jpg"/><Relationship Id="rId4" Type="http://schemas.openxmlformats.org/officeDocument/2006/relationships/image" Target="../media/image18.png"/><Relationship Id="rId5" Type="http://schemas.openxmlformats.org/officeDocument/2006/relationships/hyperlink" Target="http://www.history.com/topics/american-civil-war/american-civil-war-history/videos/first-battle-of-bull-ru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0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08.jpg"/><Relationship Id="rId4" Type="http://schemas.openxmlformats.org/officeDocument/2006/relationships/image" Target="../media/image19.png"/><Relationship Id="rId5"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08.jpg"/><Relationship Id="rId4" Type="http://schemas.openxmlformats.org/officeDocument/2006/relationships/image" Target="../media/image23.png"/><Relationship Id="rId5"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08.jp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08.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08.jp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08.jp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4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08.jp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08.jp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08.jpg"/><Relationship Id="rId4" Type="http://schemas.openxmlformats.org/officeDocument/2006/relationships/image" Target="../media/image37.png"/><Relationship Id="rId5"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08.jp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08.jp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08.jp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08.jp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08.jp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08.jp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8.jpg"/><Relationship Id="rId4" Type="http://schemas.openxmlformats.org/officeDocument/2006/relationships/image" Target="../media/image0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08.jpg"/><Relationship Id="rId4" Type="http://schemas.openxmlformats.org/officeDocument/2006/relationships/image" Target="../media/image44.png"/><Relationship Id="rId5" Type="http://schemas.openxmlformats.org/officeDocument/2006/relationships/hyperlink" Target="https://www.youtube.com/watch?v=VlZKQ_qUq18&amp;index=6&amp;list=PLl_TdjdDTeHpeJFInnEKqCO_EsQTPzPMY"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08.jp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08.jp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08.jp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08.jpg"/><Relationship Id="rId4" Type="http://schemas.openxmlformats.org/officeDocument/2006/relationships/image" Target="../media/image51.png"/><Relationship Id="rId5"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08.jp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08.jp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08.jpg"/><Relationship Id="rId4" Type="http://schemas.openxmlformats.org/officeDocument/2006/relationships/hyperlink" Target="http://www.teachingushistory.org/flash_files/Page1NEW_023.swf" TargetMode="External"/><Relationship Id="rId9" Type="http://schemas.openxmlformats.org/officeDocument/2006/relationships/image" Target="../media/image47.png"/><Relationship Id="rId5" Type="http://schemas.openxmlformats.org/officeDocument/2006/relationships/hyperlink" Target="http://www.teachingushistory.org/flash_files/Page2NEW_021.swf" TargetMode="External"/><Relationship Id="rId6" Type="http://schemas.openxmlformats.org/officeDocument/2006/relationships/hyperlink" Target="http://www.teachingushistory.org/flash_files/Page3NEW_013.swf" TargetMode="External"/><Relationship Id="rId7" Type="http://schemas.openxmlformats.org/officeDocument/2006/relationships/hyperlink" Target="http://www.teachingushistory.org/flash_files/Page4NEW_007.swf" TargetMode="External"/><Relationship Id="rId8" Type="http://schemas.openxmlformats.org/officeDocument/2006/relationships/hyperlink" Target="http://www.teachingushistory.org/flash_files/Page5NEW_002.sw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08.jpg"/><Relationship Id="rId4" Type="http://schemas.openxmlformats.org/officeDocument/2006/relationships/image" Target="../media/image48.png"/><Relationship Id="rId5"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08.jp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8.jpg"/><Relationship Id="rId4" Type="http://schemas.openxmlformats.org/officeDocument/2006/relationships/image" Target="../media/image0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08.jp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08.jp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08.jpg"/><Relationship Id="rId4" Type="http://schemas.openxmlformats.org/officeDocument/2006/relationships/image" Target="../media/image54.png"/><Relationship Id="rId5"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08.jpg"/><Relationship Id="rId4" Type="http://schemas.openxmlformats.org/officeDocument/2006/relationships/image" Target="../media/image58.png"/><Relationship Id="rId5"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08.jpg"/><Relationship Id="rId4" Type="http://schemas.openxmlformats.org/officeDocument/2006/relationships/image" Target="../media/image66.png"/><Relationship Id="rId5" Type="http://schemas.openxmlformats.org/officeDocument/2006/relationships/hyperlink" Target="http://www.history.com/topics/american-civil-war/battle-of-gettysbur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08.jp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08.jp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08.jp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08.jp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8.jp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08.jp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08.jpg"/><Relationship Id="rId4" Type="http://schemas.openxmlformats.org/officeDocument/2006/relationships/image" Target="../media/image68.png"/><Relationship Id="rId5"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08.jp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 Id="rId3" Type="http://schemas.openxmlformats.org/officeDocument/2006/relationships/image" Target="../media/image8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08.jp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08.jp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08.jpg"/><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 Id="rId3" Type="http://schemas.openxmlformats.org/officeDocument/2006/relationships/image" Target="../media/image7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0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08.jpg"/><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08.jpg"/><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08.jpg"/><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08.jpg"/><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08.jpg"/><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08.jpg"/><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08.jpg"/><Relationship Id="rId4" Type="http://schemas.openxmlformats.org/officeDocument/2006/relationships/image" Target="../media/image86.png"/><Relationship Id="rId5" Type="http://schemas.openxmlformats.org/officeDocument/2006/relationships/image" Target="../media/image8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84.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9.xml"/><Relationship Id="rId3" Type="http://schemas.openxmlformats.org/officeDocument/2006/relationships/image" Target="../media/image8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8.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2.xml"/><Relationship Id="rId3" Type="http://schemas.openxmlformats.org/officeDocument/2006/relationships/image" Target="../media/image83.png"/><Relationship Id="rId4" Type="http://schemas.openxmlformats.org/officeDocument/2006/relationships/hyperlink" Target="https://thenounproject.com/ArtZ91/"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8" name="Shape 48"/>
        <p:cNvGrpSpPr/>
        <p:nvPr/>
      </p:nvGrpSpPr>
      <p:grpSpPr>
        <a:xfrm>
          <a:off x="0" y="0"/>
          <a:ext cx="0" cy="0"/>
          <a:chOff x="0" y="0"/>
          <a:chExt cx="0" cy="0"/>
        </a:xfrm>
      </p:grpSpPr>
      <p:sp>
        <p:nvSpPr>
          <p:cNvPr id="49" name="Shape 49"/>
          <p:cNvSpPr txBox="1"/>
          <p:nvPr>
            <p:ph type="ctrTitle"/>
          </p:nvPr>
        </p:nvSpPr>
        <p:spPr>
          <a:xfrm>
            <a:off x="1290775" y="1991825"/>
            <a:ext cx="6562500" cy="1159799"/>
          </a:xfrm>
          <a:prstGeom prst="rect">
            <a:avLst/>
          </a:prstGeom>
        </p:spPr>
        <p:txBody>
          <a:bodyPr anchorCtr="0" anchor="ctr" bIns="91425" lIns="91425" rIns="91425" tIns="91425">
            <a:noAutofit/>
          </a:bodyPr>
          <a:lstStyle/>
          <a:p>
            <a:pPr lvl="0" rtl="0">
              <a:spcBef>
                <a:spcPts val="0"/>
              </a:spcBef>
              <a:buNone/>
            </a:pPr>
            <a:r>
              <a:rPr lang="en">
                <a:latin typeface="Abril Fatface"/>
                <a:ea typeface="Abril Fatface"/>
                <a:cs typeface="Abril Fatface"/>
                <a:sym typeface="Abril Fatface"/>
              </a:rPr>
              <a:t>8-4.5/6:</a:t>
            </a:r>
          </a:p>
          <a:p>
            <a:pPr lvl="0">
              <a:spcBef>
                <a:spcPts val="0"/>
              </a:spcBef>
              <a:buNone/>
            </a:pPr>
            <a:r>
              <a:rPr lang="en">
                <a:latin typeface="Special Elite"/>
                <a:ea typeface="Special Elite"/>
                <a:cs typeface="Special Elite"/>
                <a:sym typeface="Special Elite"/>
              </a:rPr>
              <a:t>The Civil War</a:t>
            </a:r>
          </a:p>
        </p:txBody>
      </p:sp>
    </p:spTree>
  </p:cSld>
  <p:clrMapOvr>
    <a:masterClrMapping/>
  </p:clrMapOvr>
  <p:transition spd="slow">
    <p:cut/>
  </p:transition>
</p:sld>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Shape 54"/>
          <p:cNvSpPr txBox="1"/>
          <p:nvPr>
            <p:ph idx="4294967295" type="ctrTitle"/>
          </p:nvPr>
        </p:nvSpPr>
        <p:spPr>
          <a:xfrm>
            <a:off x="1452225" y="2497750"/>
            <a:ext cx="6239399" cy="1159799"/>
          </a:xfrm>
          <a:prstGeom prst="rect">
            <a:avLst/>
          </a:prstGeom>
        </p:spPr>
        <p:txBody>
          <a:bodyPr anchorCtr="0" anchor="b" bIns="91425" lIns="91425" rIns="91425" tIns="91425">
            <a:noAutofit/>
          </a:bodyPr>
          <a:lstStyle/>
          <a:p>
            <a:pPr lvl="0" rtl="0">
              <a:spcBef>
                <a:spcPts val="0"/>
              </a:spcBef>
              <a:buNone/>
            </a:pPr>
            <a:r>
              <a:rPr lang="en" sz="7200"/>
              <a:t>Overview</a:t>
            </a:r>
          </a:p>
        </p:txBody>
      </p:sp>
      <p:sp>
        <p:nvSpPr>
          <p:cNvPr id="55" name="Shape 55"/>
          <p:cNvSpPr txBox="1"/>
          <p:nvPr>
            <p:ph idx="4294967295" type="subTitle"/>
          </p:nvPr>
        </p:nvSpPr>
        <p:spPr>
          <a:xfrm>
            <a:off x="1452225" y="3411554"/>
            <a:ext cx="6239399" cy="784799"/>
          </a:xfrm>
          <a:prstGeom prst="rect">
            <a:avLst/>
          </a:prstGeom>
        </p:spPr>
        <p:txBody>
          <a:bodyPr anchorCtr="0" anchor="t" bIns="91425" lIns="91425" rIns="91425" tIns="91425">
            <a:noAutofit/>
          </a:bodyPr>
          <a:lstStyle/>
          <a:p>
            <a:pPr lvl="0" rtl="0" algn="ctr">
              <a:spcBef>
                <a:spcPts val="0"/>
              </a:spcBef>
              <a:buNone/>
            </a:pPr>
            <a:r>
              <a:rPr lang="en"/>
              <a:t>Civil War</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07" name="Shape 107"/>
        <p:cNvGrpSpPr/>
        <p:nvPr/>
      </p:nvGrpSpPr>
      <p:grpSpPr>
        <a:xfrm>
          <a:off x="0" y="0"/>
          <a:ext cx="0" cy="0"/>
          <a:chOff x="0" y="0"/>
          <a:chExt cx="0" cy="0"/>
        </a:xfrm>
      </p:grpSpPr>
      <p:sp>
        <p:nvSpPr>
          <p:cNvPr id="108" name="Shape 108"/>
          <p:cNvSpPr txBox="1"/>
          <p:nvPr>
            <p:ph type="title"/>
          </p:nvPr>
        </p:nvSpPr>
        <p:spPr>
          <a:xfrm>
            <a:off x="1337275" y="215474"/>
            <a:ext cx="6469500" cy="793800"/>
          </a:xfrm>
          <a:prstGeom prst="rect">
            <a:avLst/>
          </a:prstGeom>
        </p:spPr>
        <p:txBody>
          <a:bodyPr anchorCtr="0" anchor="b" bIns="91425" lIns="91425" rIns="91425" tIns="91425">
            <a:noAutofit/>
          </a:bodyPr>
          <a:lstStyle/>
          <a:p>
            <a:pPr lvl="0">
              <a:spcBef>
                <a:spcPts val="0"/>
              </a:spcBef>
              <a:buNone/>
            </a:pPr>
            <a:r>
              <a:rPr lang="en"/>
              <a:t>Nov/Dec 1860</a:t>
            </a:r>
          </a:p>
        </p:txBody>
      </p:sp>
      <p:sp>
        <p:nvSpPr>
          <p:cNvPr id="109" name="Shape 109"/>
          <p:cNvSpPr txBox="1"/>
          <p:nvPr>
            <p:ph idx="1" type="body"/>
          </p:nvPr>
        </p:nvSpPr>
        <p:spPr>
          <a:xfrm>
            <a:off x="4631625" y="1387175"/>
            <a:ext cx="4380599" cy="3448800"/>
          </a:xfrm>
          <a:prstGeom prst="rect">
            <a:avLst/>
          </a:prstGeom>
        </p:spPr>
        <p:txBody>
          <a:bodyPr anchorCtr="0" anchor="t" bIns="91425" lIns="91425" rIns="91425" tIns="91425">
            <a:noAutofit/>
          </a:bodyPr>
          <a:lstStyle/>
          <a:p>
            <a:pPr indent="-419100" lvl="0" marL="457200" rtl="0">
              <a:spcBef>
                <a:spcPts val="0"/>
              </a:spcBef>
              <a:buSzPct val="100000"/>
            </a:pPr>
            <a:r>
              <a:rPr lang="en" sz="3000"/>
              <a:t>Abraham Lincoln is elected (November)</a:t>
            </a:r>
          </a:p>
          <a:p>
            <a:pPr indent="-419100" lvl="0" marL="457200" rtl="0">
              <a:spcBef>
                <a:spcPts val="0"/>
              </a:spcBef>
              <a:buSzPct val="100000"/>
            </a:pPr>
            <a:r>
              <a:rPr lang="en" sz="3000"/>
              <a:t>South Carolina secedes (December)</a:t>
            </a:r>
          </a:p>
          <a:p>
            <a:pPr lvl="0" rtl="0">
              <a:spcBef>
                <a:spcPts val="0"/>
              </a:spcBef>
              <a:buNone/>
            </a:pPr>
            <a:r>
              <a:t/>
            </a:r>
            <a:endParaRPr/>
          </a:p>
          <a:p>
            <a:pPr lvl="0">
              <a:spcBef>
                <a:spcPts val="0"/>
              </a:spcBef>
              <a:buNone/>
            </a:pPr>
            <a:r>
              <a:t/>
            </a:r>
            <a:endParaRPr/>
          </a:p>
        </p:txBody>
      </p:sp>
      <p:pic>
        <p:nvPicPr>
          <p:cNvPr id="110" name="Shape 110"/>
          <p:cNvPicPr preferRelativeResize="0"/>
          <p:nvPr/>
        </p:nvPicPr>
        <p:blipFill>
          <a:blip r:embed="rId4">
            <a:alphaModFix/>
          </a:blip>
          <a:stretch>
            <a:fillRect/>
          </a:stretch>
        </p:blipFill>
        <p:spPr>
          <a:xfrm>
            <a:off x="958045" y="1114100"/>
            <a:ext cx="3140774" cy="318365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14" name="Shape 114"/>
        <p:cNvGrpSpPr/>
        <p:nvPr/>
      </p:nvGrpSpPr>
      <p:grpSpPr>
        <a:xfrm>
          <a:off x="0" y="0"/>
          <a:ext cx="0" cy="0"/>
          <a:chOff x="0" y="0"/>
          <a:chExt cx="0" cy="0"/>
        </a:xfrm>
      </p:grpSpPr>
      <p:sp>
        <p:nvSpPr>
          <p:cNvPr id="115" name="Shape 115"/>
          <p:cNvSpPr txBox="1"/>
          <p:nvPr>
            <p:ph idx="1" type="body"/>
          </p:nvPr>
        </p:nvSpPr>
        <p:spPr>
          <a:xfrm>
            <a:off x="1489575" y="2161800"/>
            <a:ext cx="6164699" cy="819899"/>
          </a:xfrm>
          <a:prstGeom prst="rect">
            <a:avLst/>
          </a:prstGeom>
        </p:spPr>
        <p:txBody>
          <a:bodyPr anchorCtr="0" anchor="ctr" bIns="91425" lIns="91425" rIns="91425" tIns="91425">
            <a:noAutofit/>
          </a:bodyPr>
          <a:lstStyle/>
          <a:p>
            <a:pPr lvl="0" rtl="0">
              <a:spcBef>
                <a:spcPts val="0"/>
              </a:spcBef>
              <a:buNone/>
            </a:pPr>
            <a:r>
              <a:rPr lang="en">
                <a:latin typeface="Special Elite"/>
                <a:ea typeface="Special Elite"/>
                <a:cs typeface="Special Elite"/>
                <a:sym typeface="Special Elite"/>
              </a:rPr>
              <a:t>“South Carolina is too small to be a Republic, and too large to be an insane asylum.”</a:t>
            </a:r>
          </a:p>
          <a:p>
            <a:pPr lvl="0" rtl="0">
              <a:spcBef>
                <a:spcPts val="0"/>
              </a:spcBef>
              <a:buNone/>
            </a:pPr>
            <a:r>
              <a:rPr lang="en">
                <a:latin typeface="Special Elite"/>
                <a:ea typeface="Special Elite"/>
                <a:cs typeface="Special Elite"/>
                <a:sym typeface="Special Elite"/>
              </a:rPr>
              <a:t>-James L. Petigru, a Charlestonian Unionist</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19" name="Shape 119"/>
        <p:cNvGrpSpPr/>
        <p:nvPr/>
      </p:nvGrpSpPr>
      <p:grpSpPr>
        <a:xfrm>
          <a:off x="0" y="0"/>
          <a:ext cx="0" cy="0"/>
          <a:chOff x="0" y="0"/>
          <a:chExt cx="0" cy="0"/>
        </a:xfrm>
      </p:grpSpPr>
      <p:sp>
        <p:nvSpPr>
          <p:cNvPr id="120" name="Shape 120"/>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Jan-June 1861</a:t>
            </a:r>
          </a:p>
        </p:txBody>
      </p:sp>
      <p:sp>
        <p:nvSpPr>
          <p:cNvPr id="121" name="Shape 121"/>
          <p:cNvSpPr txBox="1"/>
          <p:nvPr>
            <p:ph idx="1" type="body"/>
          </p:nvPr>
        </p:nvSpPr>
        <p:spPr>
          <a:xfrm>
            <a:off x="228625" y="1267100"/>
            <a:ext cx="3904199" cy="3448800"/>
          </a:xfrm>
          <a:prstGeom prst="rect">
            <a:avLst/>
          </a:prstGeom>
        </p:spPr>
        <p:txBody>
          <a:bodyPr anchorCtr="0" anchor="t" bIns="91425" lIns="91425" rIns="91425" tIns="91425">
            <a:noAutofit/>
          </a:bodyPr>
          <a:lstStyle/>
          <a:p>
            <a:pPr indent="-381000" lvl="0" marL="457200" rtl="0">
              <a:spcBef>
                <a:spcPts val="0"/>
              </a:spcBef>
              <a:buSzPct val="100000"/>
            </a:pPr>
            <a:r>
              <a:rPr lang="en" sz="2400"/>
              <a:t>Dec-Feb 1861: </a:t>
            </a:r>
            <a:r>
              <a:rPr lang="en" sz="2400" u="sng"/>
              <a:t>SC, MS, FL, AL, GA, LA, &amp; TX </a:t>
            </a:r>
            <a:r>
              <a:rPr lang="en" sz="2400"/>
              <a:t>secede</a:t>
            </a:r>
          </a:p>
          <a:p>
            <a:pPr indent="-381000" lvl="0" marL="457200" rtl="0">
              <a:spcBef>
                <a:spcPts val="0"/>
              </a:spcBef>
              <a:buSzPct val="100000"/>
            </a:pPr>
            <a:r>
              <a:rPr lang="en" sz="2400"/>
              <a:t>April-June 1861: </a:t>
            </a:r>
            <a:r>
              <a:rPr lang="en" sz="2400" u="sng"/>
              <a:t>VA, AR, NC, &amp; TN</a:t>
            </a:r>
            <a:r>
              <a:rPr lang="en" sz="2400"/>
              <a:t> seceded</a:t>
            </a:r>
          </a:p>
          <a:p>
            <a:pPr indent="-381000" lvl="0" marL="457200" rtl="0">
              <a:spcBef>
                <a:spcPts val="0"/>
              </a:spcBef>
              <a:buSzPct val="100000"/>
            </a:pPr>
            <a:r>
              <a:rPr lang="en" sz="2400"/>
              <a:t>Border States who don’t secede: </a:t>
            </a:r>
            <a:r>
              <a:rPr lang="en" sz="2400" u="sng"/>
              <a:t>MD, KY, DE, &amp; MO </a:t>
            </a:r>
          </a:p>
          <a:p>
            <a:pPr lvl="0" rtl="0">
              <a:spcBef>
                <a:spcPts val="0"/>
              </a:spcBef>
              <a:buNone/>
            </a:pPr>
            <a:r>
              <a:t/>
            </a:r>
            <a:endParaRPr/>
          </a:p>
          <a:p>
            <a:pPr lvl="0" rtl="0">
              <a:spcBef>
                <a:spcPts val="0"/>
              </a:spcBef>
              <a:buNone/>
            </a:pPr>
            <a:r>
              <a:t/>
            </a:r>
            <a:endParaRPr/>
          </a:p>
        </p:txBody>
      </p:sp>
      <p:pic>
        <p:nvPicPr>
          <p:cNvPr id="122" name="Shape 122"/>
          <p:cNvPicPr preferRelativeResize="0"/>
          <p:nvPr/>
        </p:nvPicPr>
        <p:blipFill>
          <a:blip r:embed="rId4">
            <a:alphaModFix/>
          </a:blip>
          <a:stretch>
            <a:fillRect/>
          </a:stretch>
        </p:blipFill>
        <p:spPr>
          <a:xfrm>
            <a:off x="4034749" y="1337125"/>
            <a:ext cx="4955924" cy="3084800"/>
          </a:xfrm>
          <a:prstGeom prst="rect">
            <a:avLst/>
          </a:prstGeom>
          <a:noFill/>
          <a:ln>
            <a:noFill/>
          </a:ln>
        </p:spPr>
      </p:pic>
      <p:sp>
        <p:nvSpPr>
          <p:cNvPr id="123" name="Shape 123"/>
          <p:cNvSpPr txBox="1"/>
          <p:nvPr/>
        </p:nvSpPr>
        <p:spPr>
          <a:xfrm>
            <a:off x="3730200" y="4506400"/>
            <a:ext cx="5413800" cy="440399"/>
          </a:xfrm>
          <a:prstGeom prst="rect">
            <a:avLst/>
          </a:prstGeom>
          <a:noFill/>
          <a:ln>
            <a:noFill/>
          </a:ln>
        </p:spPr>
        <p:txBody>
          <a:bodyPr anchorCtr="0" anchor="t" bIns="91425" lIns="91425" rIns="91425" tIns="91425">
            <a:noAutofit/>
          </a:bodyPr>
          <a:lstStyle/>
          <a:p>
            <a:pPr lvl="0">
              <a:spcBef>
                <a:spcPts val="0"/>
              </a:spcBef>
              <a:buNone/>
            </a:pPr>
            <a:r>
              <a:rPr lang="en">
                <a:solidFill>
                  <a:srgbClr val="FFFFFF"/>
                </a:solidFill>
                <a:latin typeface="Special Elite"/>
                <a:ea typeface="Special Elite"/>
                <a:cs typeface="Special Elite"/>
                <a:sym typeface="Special Elite"/>
              </a:rPr>
              <a:t>*West Virginia left Virginia in 1863 to join the Union.</a:t>
            </a:r>
          </a:p>
        </p:txBody>
      </p:sp>
      <p:sp>
        <p:nvSpPr>
          <p:cNvPr id="124" name="Shape 124"/>
          <p:cNvSpPr txBox="1"/>
          <p:nvPr/>
        </p:nvSpPr>
        <p:spPr>
          <a:xfrm>
            <a:off x="7094825" y="2074750"/>
            <a:ext cx="1671299" cy="440399"/>
          </a:xfrm>
          <a:prstGeom prst="rect">
            <a:avLst/>
          </a:prstGeom>
          <a:noFill/>
          <a:ln>
            <a:noFill/>
          </a:ln>
        </p:spPr>
        <p:txBody>
          <a:bodyPr anchorCtr="0" anchor="t" bIns="91425" lIns="91425" rIns="91425" tIns="91425">
            <a:noAutofit/>
          </a:bodyPr>
          <a:lstStyle/>
          <a:p>
            <a:pPr lvl="0">
              <a:spcBef>
                <a:spcPts val="0"/>
              </a:spcBef>
              <a:buNone/>
            </a:pPr>
            <a:r>
              <a:rPr lang="en" sz="2400">
                <a:solidFill>
                  <a:srgbClr val="FFFFFF"/>
                </a:solidFill>
                <a:latin typeface="Special Elite"/>
                <a:ea typeface="Special Elite"/>
                <a:cs typeface="Special Elite"/>
                <a:sym typeface="Special Elite"/>
              </a:rPr>
              <a:t>Union</a:t>
            </a:r>
          </a:p>
        </p:txBody>
      </p:sp>
      <p:sp>
        <p:nvSpPr>
          <p:cNvPr id="125" name="Shape 125"/>
          <p:cNvSpPr txBox="1"/>
          <p:nvPr/>
        </p:nvSpPr>
        <p:spPr>
          <a:xfrm>
            <a:off x="6364350" y="3390625"/>
            <a:ext cx="2133900" cy="440399"/>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FFFFFF"/>
                </a:solidFill>
                <a:latin typeface="Special Elite"/>
                <a:ea typeface="Special Elite"/>
                <a:cs typeface="Special Elite"/>
                <a:sym typeface="Special Elite"/>
              </a:rPr>
              <a:t>Confederate</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29" name="Shape 129"/>
        <p:cNvGrpSpPr/>
        <p:nvPr/>
      </p:nvGrpSpPr>
      <p:grpSpPr>
        <a:xfrm>
          <a:off x="0" y="0"/>
          <a:ext cx="0" cy="0"/>
          <a:chOff x="0" y="0"/>
          <a:chExt cx="0" cy="0"/>
        </a:xfrm>
      </p:grpSpPr>
      <p:sp>
        <p:nvSpPr>
          <p:cNvPr id="130" name="Shape 130"/>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Feb. 4th, 1861</a:t>
            </a:r>
          </a:p>
        </p:txBody>
      </p:sp>
      <p:sp>
        <p:nvSpPr>
          <p:cNvPr id="131" name="Shape 131"/>
          <p:cNvSpPr txBox="1"/>
          <p:nvPr>
            <p:ph idx="1" type="body"/>
          </p:nvPr>
        </p:nvSpPr>
        <p:spPr>
          <a:xfrm>
            <a:off x="3682500" y="1237075"/>
            <a:ext cx="5329800" cy="3448800"/>
          </a:xfrm>
          <a:prstGeom prst="rect">
            <a:avLst/>
          </a:prstGeom>
        </p:spPr>
        <p:txBody>
          <a:bodyPr anchorCtr="0" anchor="t" bIns="91425" lIns="91425" rIns="91425" tIns="91425">
            <a:noAutofit/>
          </a:bodyPr>
          <a:lstStyle/>
          <a:p>
            <a:pPr indent="-381000" lvl="0" marL="457200" rtl="0">
              <a:spcBef>
                <a:spcPts val="0"/>
              </a:spcBef>
              <a:buSzPct val="100000"/>
            </a:pPr>
            <a:r>
              <a:rPr lang="en" sz="2400"/>
              <a:t>The seceded states met at a convention in </a:t>
            </a:r>
            <a:r>
              <a:rPr b="1" lang="en" sz="2400" u="sng"/>
              <a:t>Montgomery, AL</a:t>
            </a:r>
            <a:r>
              <a:rPr lang="en" sz="2400"/>
              <a:t>.  There they wrote a constitution for the newly formed </a:t>
            </a:r>
            <a:r>
              <a:rPr b="1" lang="en" sz="2400" u="sng"/>
              <a:t>Confederate States of America</a:t>
            </a:r>
            <a:r>
              <a:rPr lang="en" sz="2400"/>
              <a:t> and elected </a:t>
            </a:r>
            <a:r>
              <a:rPr b="1" lang="en" sz="2400" u="sng"/>
              <a:t>Jefferson Davis</a:t>
            </a:r>
            <a:r>
              <a:rPr lang="en" sz="2400"/>
              <a:t> president.</a:t>
            </a:r>
          </a:p>
          <a:p>
            <a:pPr lvl="0" rtl="0">
              <a:spcBef>
                <a:spcPts val="0"/>
              </a:spcBef>
              <a:buNone/>
            </a:pPr>
            <a:r>
              <a:t/>
            </a:r>
            <a:endParaRPr/>
          </a:p>
          <a:p>
            <a:pPr lvl="0" rtl="0">
              <a:spcBef>
                <a:spcPts val="0"/>
              </a:spcBef>
              <a:buNone/>
            </a:pPr>
            <a:r>
              <a:t/>
            </a:r>
            <a:endParaRPr/>
          </a:p>
        </p:txBody>
      </p:sp>
      <p:pic>
        <p:nvPicPr>
          <p:cNvPr id="132" name="Shape 132"/>
          <p:cNvPicPr preferRelativeResize="0"/>
          <p:nvPr/>
        </p:nvPicPr>
        <p:blipFill>
          <a:blip r:embed="rId4">
            <a:alphaModFix/>
          </a:blip>
          <a:stretch>
            <a:fillRect/>
          </a:stretch>
        </p:blipFill>
        <p:spPr>
          <a:xfrm>
            <a:off x="641487" y="742525"/>
            <a:ext cx="2657475" cy="3943350"/>
          </a:xfrm>
          <a:prstGeom prst="rect">
            <a:avLst/>
          </a:prstGeom>
          <a:noFill/>
          <a:ln>
            <a:noFill/>
          </a:ln>
        </p:spPr>
      </p:pic>
      <p:sp>
        <p:nvSpPr>
          <p:cNvPr id="133" name="Shape 133"/>
          <p:cNvSpPr/>
          <p:nvPr/>
        </p:nvSpPr>
        <p:spPr>
          <a:xfrm>
            <a:off x="143975" y="4146150"/>
            <a:ext cx="3652499" cy="710400"/>
          </a:xfrm>
          <a:prstGeom prst="ellipseRibbon2">
            <a:avLst>
              <a:gd fmla="val 25000" name="adj1"/>
              <a:gd fmla="val 83256" name="adj2"/>
              <a:gd fmla="val 12500" name="adj3"/>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a:latin typeface="Special Elite"/>
                <a:ea typeface="Special Elite"/>
                <a:cs typeface="Special Elite"/>
                <a:sym typeface="Special Elite"/>
              </a:rPr>
              <a:t>Jefferson Davis of MS</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37" name="Shape 137"/>
        <p:cNvGrpSpPr/>
        <p:nvPr/>
      </p:nvGrpSpPr>
      <p:grpSpPr>
        <a:xfrm>
          <a:off x="0" y="0"/>
          <a:ext cx="0" cy="0"/>
          <a:chOff x="0" y="0"/>
          <a:chExt cx="0" cy="0"/>
        </a:xfrm>
      </p:grpSpPr>
      <p:sp>
        <p:nvSpPr>
          <p:cNvPr id="138" name="Shape 138"/>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Dec. 1860-March 1861</a:t>
            </a:r>
          </a:p>
        </p:txBody>
      </p:sp>
      <p:sp>
        <p:nvSpPr>
          <p:cNvPr id="139" name="Shape 139"/>
          <p:cNvSpPr txBox="1"/>
          <p:nvPr>
            <p:ph idx="1" type="body"/>
          </p:nvPr>
        </p:nvSpPr>
        <p:spPr>
          <a:xfrm>
            <a:off x="4454600" y="847350"/>
            <a:ext cx="4557599" cy="3448800"/>
          </a:xfrm>
          <a:prstGeom prst="rect">
            <a:avLst/>
          </a:prstGeom>
        </p:spPr>
        <p:txBody>
          <a:bodyPr anchorCtr="0" anchor="t" bIns="91425" lIns="91425" rIns="91425" tIns="91425">
            <a:noAutofit/>
          </a:bodyPr>
          <a:lstStyle/>
          <a:p>
            <a:pPr indent="-368300" lvl="0" marL="457200" rtl="0">
              <a:spcBef>
                <a:spcPts val="0"/>
              </a:spcBef>
              <a:buSzPct val="100000"/>
            </a:pPr>
            <a:r>
              <a:rPr lang="en" sz="2200"/>
              <a:t>In Dec. 1860, amid the secession drama U.S. Major </a:t>
            </a:r>
            <a:r>
              <a:rPr b="1" lang="en" sz="2200" u="sng"/>
              <a:t>Robert Anderson</a:t>
            </a:r>
            <a:r>
              <a:rPr lang="en" sz="2200"/>
              <a:t> moved his 85 soldiers from Ft. Moultrie to </a:t>
            </a:r>
            <a:r>
              <a:rPr b="1" lang="en" sz="2200" u="sng"/>
              <a:t>Ft. Sumter</a:t>
            </a:r>
            <a:r>
              <a:rPr lang="en" sz="2200"/>
              <a:t>.</a:t>
            </a:r>
          </a:p>
          <a:p>
            <a:pPr lvl="0" rtl="0">
              <a:spcBef>
                <a:spcPts val="0"/>
              </a:spcBef>
              <a:buNone/>
            </a:pPr>
            <a:r>
              <a:t/>
            </a:r>
            <a:endParaRPr sz="2200"/>
          </a:p>
          <a:p>
            <a:pPr indent="-368300" lvl="0" marL="457200" rtl="0">
              <a:spcBef>
                <a:spcPts val="0"/>
              </a:spcBef>
              <a:buSzPct val="100000"/>
            </a:pPr>
            <a:r>
              <a:rPr lang="en" sz="2200"/>
              <a:t>When Lincoln was inaugurated in March, Anderson reported that he had </a:t>
            </a:r>
            <a:r>
              <a:rPr b="1" lang="en" sz="2200" u="sng"/>
              <a:t>six weeks of food left in the fort</a:t>
            </a:r>
            <a:r>
              <a:rPr lang="en" sz="2200"/>
              <a:t>.  </a:t>
            </a:r>
          </a:p>
          <a:p>
            <a:pPr lvl="0" rtl="0">
              <a:spcBef>
                <a:spcPts val="0"/>
              </a:spcBef>
              <a:buNone/>
            </a:pPr>
            <a:r>
              <a:t/>
            </a:r>
            <a:endParaRPr/>
          </a:p>
          <a:p>
            <a:pPr lvl="0" rtl="0">
              <a:spcBef>
                <a:spcPts val="0"/>
              </a:spcBef>
              <a:buNone/>
            </a:pPr>
            <a:r>
              <a:t/>
            </a:r>
            <a:endParaRPr/>
          </a:p>
        </p:txBody>
      </p:sp>
      <p:pic>
        <p:nvPicPr>
          <p:cNvPr id="140" name="Shape 140"/>
          <p:cNvPicPr preferRelativeResize="0"/>
          <p:nvPr/>
        </p:nvPicPr>
        <p:blipFill>
          <a:blip r:embed="rId4">
            <a:alphaModFix/>
          </a:blip>
          <a:stretch>
            <a:fillRect/>
          </a:stretch>
        </p:blipFill>
        <p:spPr>
          <a:xfrm>
            <a:off x="198725" y="1365049"/>
            <a:ext cx="4255875" cy="284024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44" name="Shape 144"/>
        <p:cNvGrpSpPr/>
        <p:nvPr/>
      </p:nvGrpSpPr>
      <p:grpSpPr>
        <a:xfrm>
          <a:off x="0" y="0"/>
          <a:ext cx="0" cy="0"/>
          <a:chOff x="0" y="0"/>
          <a:chExt cx="0" cy="0"/>
        </a:xfrm>
      </p:grpSpPr>
      <p:sp>
        <p:nvSpPr>
          <p:cNvPr id="145" name="Shape 145"/>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April 11-14th, 1861</a:t>
            </a:r>
          </a:p>
        </p:txBody>
      </p:sp>
      <p:sp>
        <p:nvSpPr>
          <p:cNvPr id="146" name="Shape 146"/>
          <p:cNvSpPr txBox="1"/>
          <p:nvPr>
            <p:ph idx="1" type="body"/>
          </p:nvPr>
        </p:nvSpPr>
        <p:spPr>
          <a:xfrm>
            <a:off x="2299949" y="1284400"/>
            <a:ext cx="4641599" cy="1676699"/>
          </a:xfrm>
          <a:prstGeom prst="rect">
            <a:avLst/>
          </a:prstGeom>
        </p:spPr>
        <p:txBody>
          <a:bodyPr anchorCtr="0" anchor="t" bIns="91425" lIns="91425" rIns="91425" tIns="91425">
            <a:noAutofit/>
          </a:bodyPr>
          <a:lstStyle/>
          <a:p>
            <a:pPr indent="-368300" lvl="0" marL="457200" rtl="0">
              <a:spcBef>
                <a:spcPts val="0"/>
              </a:spcBef>
              <a:buSzPct val="100000"/>
            </a:pPr>
            <a:r>
              <a:rPr lang="en" sz="2200"/>
              <a:t>On April 11, Confederate General </a:t>
            </a:r>
            <a:r>
              <a:rPr b="1" lang="en" sz="2200" u="sng"/>
              <a:t>P.G.T Beauregard</a:t>
            </a:r>
            <a:r>
              <a:rPr lang="en" sz="2200"/>
              <a:t> demanded Anderson surrendered the fort.</a:t>
            </a:r>
          </a:p>
          <a:p>
            <a:pPr indent="-368300" lvl="0" marL="457200" rtl="0">
              <a:spcBef>
                <a:spcPts val="0"/>
              </a:spcBef>
              <a:buSzPct val="100000"/>
            </a:pPr>
            <a:r>
              <a:rPr lang="en" sz="2200"/>
              <a:t>Mr. Carney smells.  </a:t>
            </a:r>
          </a:p>
          <a:p>
            <a:pPr lvl="0" rtl="0">
              <a:spcBef>
                <a:spcPts val="0"/>
              </a:spcBef>
              <a:buNone/>
            </a:pPr>
            <a:r>
              <a:t/>
            </a:r>
            <a:endParaRPr sz="2200"/>
          </a:p>
          <a:p>
            <a:pPr indent="-368300" lvl="0" marL="457200" rtl="0">
              <a:spcBef>
                <a:spcPts val="0"/>
              </a:spcBef>
              <a:buSzPct val="100000"/>
            </a:pPr>
            <a:r>
              <a:rPr lang="en" sz="2200"/>
              <a:t>At 4:30am on April 12, Confederate batteries (including from Ft. Johnson) </a:t>
            </a:r>
            <a:r>
              <a:rPr b="1" lang="en" sz="2200" u="sng"/>
              <a:t>fired on the fort</a:t>
            </a:r>
            <a:r>
              <a:rPr lang="en" sz="2200"/>
              <a:t>.</a:t>
            </a:r>
          </a:p>
          <a:p>
            <a:pPr lvl="0" rtl="0">
              <a:spcBef>
                <a:spcPts val="0"/>
              </a:spcBef>
              <a:buNone/>
            </a:pPr>
            <a:r>
              <a:t/>
            </a:r>
            <a:endParaRPr/>
          </a:p>
          <a:p>
            <a:pPr lvl="0" rtl="0">
              <a:spcBef>
                <a:spcPts val="0"/>
              </a:spcBef>
              <a:buNone/>
            </a:pPr>
            <a:r>
              <a:t/>
            </a:r>
            <a:endParaRPr/>
          </a:p>
        </p:txBody>
      </p:sp>
      <p:pic>
        <p:nvPicPr>
          <p:cNvPr id="147" name="Shape 147"/>
          <p:cNvPicPr preferRelativeResize="0"/>
          <p:nvPr/>
        </p:nvPicPr>
        <p:blipFill>
          <a:blip r:embed="rId4">
            <a:alphaModFix/>
          </a:blip>
          <a:stretch>
            <a:fillRect/>
          </a:stretch>
        </p:blipFill>
        <p:spPr>
          <a:xfrm>
            <a:off x="6363051" y="815426"/>
            <a:ext cx="2830925" cy="3512650"/>
          </a:xfrm>
          <a:prstGeom prst="rect">
            <a:avLst/>
          </a:prstGeom>
          <a:noFill/>
          <a:ln>
            <a:noFill/>
          </a:ln>
        </p:spPr>
      </p:pic>
      <p:pic>
        <p:nvPicPr>
          <p:cNvPr id="148" name="Shape 148"/>
          <p:cNvPicPr preferRelativeResize="0"/>
          <p:nvPr/>
        </p:nvPicPr>
        <p:blipFill>
          <a:blip r:embed="rId5">
            <a:alphaModFix/>
          </a:blip>
          <a:stretch>
            <a:fillRect/>
          </a:stretch>
        </p:blipFill>
        <p:spPr>
          <a:xfrm>
            <a:off x="51800" y="883087"/>
            <a:ext cx="2721075" cy="3377326"/>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52" name="Shape 152"/>
        <p:cNvGrpSpPr/>
        <p:nvPr/>
      </p:nvGrpSpPr>
      <p:grpSpPr>
        <a:xfrm>
          <a:off x="0" y="0"/>
          <a:ext cx="0" cy="0"/>
          <a:chOff x="0" y="0"/>
          <a:chExt cx="0" cy="0"/>
        </a:xfrm>
      </p:grpSpPr>
      <p:sp>
        <p:nvSpPr>
          <p:cNvPr id="153" name="Shape 153"/>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April 11-14th, 1861</a:t>
            </a:r>
          </a:p>
        </p:txBody>
      </p:sp>
      <p:sp>
        <p:nvSpPr>
          <p:cNvPr id="154" name="Shape 154"/>
          <p:cNvSpPr txBox="1"/>
          <p:nvPr>
            <p:ph idx="1" type="body"/>
          </p:nvPr>
        </p:nvSpPr>
        <p:spPr>
          <a:xfrm>
            <a:off x="373400" y="2995925"/>
            <a:ext cx="8638800" cy="1934999"/>
          </a:xfrm>
          <a:prstGeom prst="rect">
            <a:avLst/>
          </a:prstGeom>
        </p:spPr>
        <p:txBody>
          <a:bodyPr anchorCtr="0" anchor="t" bIns="91425" lIns="91425" rIns="91425" tIns="91425">
            <a:noAutofit/>
          </a:bodyPr>
          <a:lstStyle/>
          <a:p>
            <a:pPr indent="-368300" lvl="0" marL="457200" rtl="0">
              <a:spcBef>
                <a:spcPts val="0"/>
              </a:spcBef>
              <a:buSzPct val="100000"/>
            </a:pPr>
            <a:r>
              <a:rPr lang="en" sz="2200"/>
              <a:t>After the Confederates fired on the fort for 34 hours, Anderson surrendered the fort.  No soldiers were killed, but the Civil War had begun.</a:t>
            </a:r>
          </a:p>
          <a:p>
            <a:pPr indent="-368300" lvl="0" marL="457200" rtl="0">
              <a:spcBef>
                <a:spcPts val="0"/>
              </a:spcBef>
              <a:buSzPct val="100000"/>
            </a:pPr>
            <a:r>
              <a:rPr lang="en" sz="2200"/>
              <a:t>Mr. Carney really smells. </a:t>
            </a:r>
          </a:p>
          <a:p>
            <a:pPr lvl="0" rtl="0" algn="ctr">
              <a:spcBef>
                <a:spcPts val="0"/>
              </a:spcBef>
              <a:buNone/>
            </a:pPr>
            <a:r>
              <a:rPr lang="en" sz="1400"/>
              <a:t>*2 men died in the Union surrender ceremony or because Mr. Carney smelled so bad.</a:t>
            </a:r>
          </a:p>
          <a:p>
            <a:pPr lvl="0" rtl="0" algn="ctr">
              <a:spcBef>
                <a:spcPts val="0"/>
              </a:spcBef>
              <a:buNone/>
            </a:pPr>
            <a:r>
              <a:rPr lang="en" sz="1400" u="sng">
                <a:solidFill>
                  <a:schemeClr val="hlink"/>
                </a:solidFill>
                <a:hlinkClick r:id="rId4"/>
              </a:rPr>
              <a:t>Battle Of Fort Sumter Video</a:t>
            </a:r>
          </a:p>
          <a:p>
            <a:pPr lvl="0" rtl="0">
              <a:spcBef>
                <a:spcPts val="0"/>
              </a:spcBef>
              <a:buNone/>
            </a:pPr>
            <a:r>
              <a:t/>
            </a:r>
            <a:endParaRPr/>
          </a:p>
          <a:p>
            <a:pPr lvl="0" rtl="0">
              <a:spcBef>
                <a:spcPts val="0"/>
              </a:spcBef>
              <a:buNone/>
            </a:pPr>
            <a:r>
              <a:t/>
            </a:r>
            <a:endParaRPr/>
          </a:p>
        </p:txBody>
      </p:sp>
      <p:pic>
        <p:nvPicPr>
          <p:cNvPr id="155" name="Shape 155"/>
          <p:cNvPicPr preferRelativeResize="0"/>
          <p:nvPr/>
        </p:nvPicPr>
        <p:blipFill>
          <a:blip r:embed="rId5">
            <a:alphaModFix/>
          </a:blip>
          <a:stretch>
            <a:fillRect/>
          </a:stretch>
        </p:blipFill>
        <p:spPr>
          <a:xfrm>
            <a:off x="178200" y="850499"/>
            <a:ext cx="8787575" cy="2206024"/>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 name="Shape 159"/>
        <p:cNvGrpSpPr/>
        <p:nvPr/>
      </p:nvGrpSpPr>
      <p:grpSpPr>
        <a:xfrm>
          <a:off x="0" y="0"/>
          <a:ext cx="0" cy="0"/>
          <a:chOff x="0" y="0"/>
          <a:chExt cx="0" cy="0"/>
        </a:xfrm>
      </p:grpSpPr>
      <p:pic>
        <p:nvPicPr>
          <p:cNvPr id="160" name="Shape 160"/>
          <p:cNvPicPr preferRelativeResize="0"/>
          <p:nvPr/>
        </p:nvPicPr>
        <p:blipFill rotWithShape="1">
          <a:blip r:embed="rId3">
            <a:alphaModFix/>
          </a:blip>
          <a:srcRect b="11228" l="0" r="0" t="11228"/>
          <a:stretch/>
        </p:blipFill>
        <p:spPr>
          <a:xfrm>
            <a:off x="0" y="0"/>
            <a:ext cx="9143999" cy="514350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64" name="Shape 164"/>
        <p:cNvGrpSpPr/>
        <p:nvPr/>
      </p:nvGrpSpPr>
      <p:grpSpPr>
        <a:xfrm>
          <a:off x="0" y="0"/>
          <a:ext cx="0" cy="0"/>
          <a:chOff x="0" y="0"/>
          <a:chExt cx="0" cy="0"/>
        </a:xfrm>
      </p:grpSpPr>
      <p:sp>
        <p:nvSpPr>
          <p:cNvPr id="165" name="Shape 165"/>
          <p:cNvSpPr txBox="1"/>
          <p:nvPr>
            <p:ph idx="1" type="body"/>
          </p:nvPr>
        </p:nvSpPr>
        <p:spPr>
          <a:xfrm>
            <a:off x="1489575" y="2161800"/>
            <a:ext cx="6164699" cy="819899"/>
          </a:xfrm>
          <a:prstGeom prst="rect">
            <a:avLst/>
          </a:prstGeom>
        </p:spPr>
        <p:txBody>
          <a:bodyPr anchorCtr="0" anchor="ctr" bIns="91425" lIns="91425" rIns="91425" tIns="91425">
            <a:noAutofit/>
          </a:bodyPr>
          <a:lstStyle/>
          <a:p>
            <a:pPr lvl="0" rtl="0">
              <a:spcBef>
                <a:spcPts val="0"/>
              </a:spcBef>
              <a:buNone/>
            </a:pPr>
            <a:r>
              <a:rPr lang="en">
                <a:latin typeface="Special Elite"/>
                <a:ea typeface="Special Elite"/>
                <a:cs typeface="Special Elite"/>
                <a:sym typeface="Special Elite"/>
              </a:rPr>
              <a:t>“Two battles will close the war and our independence will be acknowledged.  Great Britain and France will offer their mediation and the Yankees will gladly accept it and make peace.”</a:t>
            </a:r>
          </a:p>
          <a:p>
            <a:pPr lvl="0">
              <a:spcBef>
                <a:spcPts val="0"/>
              </a:spcBef>
              <a:buNone/>
            </a:pPr>
            <a:r>
              <a:rPr lang="en">
                <a:latin typeface="Special Elite"/>
                <a:ea typeface="Special Elite"/>
                <a:cs typeface="Special Elite"/>
                <a:sym typeface="Special Elite"/>
              </a:rPr>
              <a:t>-States Rights Gist, May 17, 1861</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69" name="Shape 169"/>
        <p:cNvGrpSpPr/>
        <p:nvPr/>
      </p:nvGrpSpPr>
      <p:grpSpPr>
        <a:xfrm>
          <a:off x="0" y="0"/>
          <a:ext cx="0" cy="0"/>
          <a:chOff x="0" y="0"/>
          <a:chExt cx="0" cy="0"/>
        </a:xfrm>
      </p:grpSpPr>
      <p:sp>
        <p:nvSpPr>
          <p:cNvPr id="170" name="Shape 170"/>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July  1861</a:t>
            </a:r>
          </a:p>
        </p:txBody>
      </p:sp>
      <p:sp>
        <p:nvSpPr>
          <p:cNvPr id="171" name="Shape 171"/>
          <p:cNvSpPr txBox="1"/>
          <p:nvPr>
            <p:ph idx="1" type="body"/>
          </p:nvPr>
        </p:nvSpPr>
        <p:spPr>
          <a:xfrm>
            <a:off x="203100" y="1349125"/>
            <a:ext cx="4498200" cy="3448800"/>
          </a:xfrm>
          <a:prstGeom prst="rect">
            <a:avLst/>
          </a:prstGeom>
        </p:spPr>
        <p:txBody>
          <a:bodyPr anchorCtr="0" anchor="t" bIns="91425" lIns="91425" rIns="91425" tIns="91425">
            <a:noAutofit/>
          </a:bodyPr>
          <a:lstStyle/>
          <a:p>
            <a:pPr indent="-368300" lvl="0" marL="457200" rtl="0">
              <a:spcBef>
                <a:spcPts val="0"/>
              </a:spcBef>
              <a:buSzPct val="100000"/>
            </a:pPr>
            <a:r>
              <a:rPr lang="en" sz="2200"/>
              <a:t>At </a:t>
            </a:r>
            <a:r>
              <a:rPr b="1" lang="en" sz="2200" u="sng"/>
              <a:t>Bull Run</a:t>
            </a:r>
            <a:r>
              <a:rPr lang="en" sz="2200"/>
              <a:t> Creek in the town of </a:t>
            </a:r>
            <a:r>
              <a:rPr b="1" lang="en" sz="2200" u="sng"/>
              <a:t>Manassas</a:t>
            </a:r>
            <a:r>
              <a:rPr lang="en" sz="2200"/>
              <a:t>, VA, the Union &amp; Confederate armies met for the </a:t>
            </a:r>
            <a:r>
              <a:rPr b="1" lang="en" sz="2200" u="sng"/>
              <a:t>first major land battle</a:t>
            </a:r>
            <a:r>
              <a:rPr lang="en" sz="2200"/>
              <a:t> of the Civil War.  Both sides were </a:t>
            </a:r>
            <a:r>
              <a:rPr b="1" lang="en" sz="2200" u="sng"/>
              <a:t>inexperienced</a:t>
            </a:r>
            <a:r>
              <a:rPr lang="en" sz="2200"/>
              <a:t>.</a:t>
            </a:r>
          </a:p>
          <a:p>
            <a:pPr lvl="0" rtl="0">
              <a:spcBef>
                <a:spcPts val="0"/>
              </a:spcBef>
              <a:buNone/>
            </a:pPr>
            <a:r>
              <a:t/>
            </a:r>
            <a:endParaRPr/>
          </a:p>
          <a:p>
            <a:pPr lvl="0" rtl="0">
              <a:spcBef>
                <a:spcPts val="0"/>
              </a:spcBef>
              <a:buNone/>
            </a:pPr>
            <a:r>
              <a:t/>
            </a:r>
            <a:endParaRPr/>
          </a:p>
        </p:txBody>
      </p:sp>
      <p:pic>
        <p:nvPicPr>
          <p:cNvPr id="172" name="Shape 172"/>
          <p:cNvPicPr preferRelativeResize="0"/>
          <p:nvPr/>
        </p:nvPicPr>
        <p:blipFill>
          <a:blip r:embed="rId4">
            <a:alphaModFix/>
          </a:blip>
          <a:stretch>
            <a:fillRect/>
          </a:stretch>
        </p:blipFill>
        <p:spPr>
          <a:xfrm>
            <a:off x="3326796" y="1703321"/>
            <a:ext cx="5648925" cy="2590575"/>
          </a:xfrm>
          <a:prstGeom prst="rect">
            <a:avLst/>
          </a:prstGeom>
          <a:noFill/>
          <a:ln>
            <a:noFill/>
          </a:ln>
        </p:spPr>
      </p:pic>
      <p:sp>
        <p:nvSpPr>
          <p:cNvPr id="173" name="Shape 173"/>
          <p:cNvSpPr/>
          <p:nvPr/>
        </p:nvSpPr>
        <p:spPr>
          <a:xfrm>
            <a:off x="7506175" y="2063975"/>
            <a:ext cx="430199" cy="483900"/>
          </a:xfrm>
          <a:prstGeom prst="star5">
            <a:avLst>
              <a:gd fmla="val 19098" name="adj"/>
              <a:gd fmla="val 105146" name="hf"/>
              <a:gd fmla="val 110557" name="vf"/>
            </a:avLst>
          </a:prstGeom>
          <a:solidFill>
            <a:srgbClr val="0000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74" name="Shape 174"/>
          <p:cNvSpPr/>
          <p:nvPr/>
        </p:nvSpPr>
        <p:spPr>
          <a:xfrm>
            <a:off x="7376575" y="3202125"/>
            <a:ext cx="430199" cy="483900"/>
          </a:xfrm>
          <a:prstGeom prst="star5">
            <a:avLst>
              <a:gd fmla="val 19098" name="adj"/>
              <a:gd fmla="val 105146" name="hf"/>
              <a:gd fmla="val 110557" name="vf"/>
            </a:avLst>
          </a:prstGeom>
          <a:solidFill>
            <a:srgbClr val="FF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75" name="Shape 175"/>
          <p:cNvSpPr/>
          <p:nvPr/>
        </p:nvSpPr>
        <p:spPr>
          <a:xfrm>
            <a:off x="7412426" y="2494124"/>
            <a:ext cx="483893" cy="412127"/>
          </a:xfrm>
          <a:prstGeom prst="irregularSeal1">
            <a:avLst/>
          </a:prstGeom>
          <a:solidFill>
            <a:srgbClr val="FFFF00"/>
          </a:solidFill>
          <a:ln cap="flat" cmpd="sng" w="28575">
            <a:solidFill>
              <a:srgbClr val="FF99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76" name="Shape 176"/>
          <p:cNvSpPr txBox="1"/>
          <p:nvPr/>
        </p:nvSpPr>
        <p:spPr>
          <a:xfrm>
            <a:off x="7019975" y="1899587"/>
            <a:ext cx="1563900" cy="483900"/>
          </a:xfrm>
          <a:prstGeom prst="rect">
            <a:avLst/>
          </a:prstGeom>
          <a:noFill/>
          <a:ln>
            <a:noFill/>
          </a:ln>
        </p:spPr>
        <p:txBody>
          <a:bodyPr anchorCtr="0" anchor="t" bIns="91425" lIns="91425" rIns="91425" tIns="91425">
            <a:noAutofit/>
          </a:bodyPr>
          <a:lstStyle/>
          <a:p>
            <a:pPr lvl="0">
              <a:spcBef>
                <a:spcPts val="0"/>
              </a:spcBef>
              <a:buNone/>
            </a:pPr>
            <a:r>
              <a:rPr lang="en">
                <a:solidFill>
                  <a:srgbClr val="FFFFFF"/>
                </a:solidFill>
                <a:latin typeface="Special Elite"/>
                <a:ea typeface="Special Elite"/>
                <a:cs typeface="Special Elite"/>
                <a:sym typeface="Special Elite"/>
              </a:rPr>
              <a:t>Washington D.C</a:t>
            </a:r>
          </a:p>
        </p:txBody>
      </p:sp>
      <p:sp>
        <p:nvSpPr>
          <p:cNvPr id="177" name="Shape 177"/>
          <p:cNvSpPr txBox="1"/>
          <p:nvPr/>
        </p:nvSpPr>
        <p:spPr>
          <a:xfrm>
            <a:off x="6872425" y="3602562"/>
            <a:ext cx="1563900" cy="483900"/>
          </a:xfrm>
          <a:prstGeom prst="rect">
            <a:avLst/>
          </a:prstGeom>
          <a:noFill/>
          <a:ln>
            <a:noFill/>
          </a:ln>
        </p:spPr>
        <p:txBody>
          <a:bodyPr anchorCtr="0" anchor="t" bIns="91425" lIns="91425" rIns="91425" tIns="91425">
            <a:noAutofit/>
          </a:bodyPr>
          <a:lstStyle/>
          <a:p>
            <a:pPr lvl="0" rtl="0">
              <a:spcBef>
                <a:spcPts val="0"/>
              </a:spcBef>
              <a:buNone/>
            </a:pPr>
            <a:r>
              <a:rPr lang="en">
                <a:solidFill>
                  <a:srgbClr val="FFFFFF"/>
                </a:solidFill>
                <a:latin typeface="Special Elite"/>
                <a:ea typeface="Special Elite"/>
                <a:cs typeface="Special Elite"/>
                <a:sym typeface="Special Elite"/>
              </a:rPr>
              <a:t>Richmond</a:t>
            </a:r>
          </a:p>
        </p:txBody>
      </p:sp>
      <p:sp>
        <p:nvSpPr>
          <p:cNvPr id="178" name="Shape 178"/>
          <p:cNvSpPr txBox="1"/>
          <p:nvPr/>
        </p:nvSpPr>
        <p:spPr>
          <a:xfrm>
            <a:off x="7806775" y="2586700"/>
            <a:ext cx="1563900" cy="483900"/>
          </a:xfrm>
          <a:prstGeom prst="rect">
            <a:avLst/>
          </a:prstGeom>
          <a:noFill/>
          <a:ln>
            <a:noFill/>
          </a:ln>
        </p:spPr>
        <p:txBody>
          <a:bodyPr anchorCtr="0" anchor="t" bIns="91425" lIns="91425" rIns="91425" tIns="91425">
            <a:noAutofit/>
          </a:bodyPr>
          <a:lstStyle/>
          <a:p>
            <a:pPr lvl="0" rtl="0">
              <a:spcBef>
                <a:spcPts val="0"/>
              </a:spcBef>
              <a:buNone/>
            </a:pPr>
            <a:r>
              <a:rPr lang="en">
                <a:solidFill>
                  <a:srgbClr val="FFFFFF"/>
                </a:solidFill>
                <a:latin typeface="Special Elite"/>
                <a:ea typeface="Special Elite"/>
                <a:cs typeface="Special Elite"/>
                <a:sym typeface="Special Elite"/>
              </a:rPr>
              <a:t>Manassas</a:t>
            </a:r>
          </a:p>
        </p:txBody>
      </p:sp>
      <p:sp>
        <p:nvSpPr>
          <p:cNvPr id="179" name="Shape 179"/>
          <p:cNvSpPr txBox="1"/>
          <p:nvPr/>
        </p:nvSpPr>
        <p:spPr>
          <a:xfrm>
            <a:off x="2397700" y="4293900"/>
            <a:ext cx="3867300" cy="234599"/>
          </a:xfrm>
          <a:prstGeom prst="rect">
            <a:avLst/>
          </a:prstGeom>
          <a:noFill/>
          <a:ln>
            <a:noFill/>
          </a:ln>
        </p:spPr>
        <p:txBody>
          <a:bodyPr anchorCtr="0" anchor="t" bIns="91425" lIns="91425" rIns="91425" tIns="91425">
            <a:noAutofit/>
          </a:bodyPr>
          <a:lstStyle/>
          <a:p>
            <a:pPr lvl="0">
              <a:spcBef>
                <a:spcPts val="0"/>
              </a:spcBef>
              <a:buNone/>
            </a:pPr>
            <a:r>
              <a:rPr lang="en" u="sng">
                <a:solidFill>
                  <a:schemeClr val="hlink"/>
                </a:solidFill>
                <a:hlinkClick r:id="rId5"/>
              </a:rPr>
              <a:t>Bull Run video</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Shape 60"/>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Overview</a:t>
            </a:r>
          </a:p>
        </p:txBody>
      </p:sp>
      <p:sp>
        <p:nvSpPr>
          <p:cNvPr id="61" name="Shape 61"/>
          <p:cNvSpPr txBox="1"/>
          <p:nvPr>
            <p:ph idx="1" type="body"/>
          </p:nvPr>
        </p:nvSpPr>
        <p:spPr>
          <a:xfrm>
            <a:off x="244375" y="1009275"/>
            <a:ext cx="8655299" cy="3448800"/>
          </a:xfrm>
          <a:prstGeom prst="rect">
            <a:avLst/>
          </a:prstGeom>
        </p:spPr>
        <p:txBody>
          <a:bodyPr anchorCtr="0" anchor="t" bIns="91425" lIns="91425" rIns="91425" tIns="91425">
            <a:noAutofit/>
          </a:bodyPr>
          <a:lstStyle/>
          <a:p>
            <a:pPr indent="-228600" lvl="0" marL="457200" rtl="0">
              <a:spcBef>
                <a:spcPts val="0"/>
              </a:spcBef>
              <a:buClr>
                <a:schemeClr val="lt1"/>
              </a:buClr>
            </a:pPr>
            <a:r>
              <a:rPr lang="en">
                <a:solidFill>
                  <a:schemeClr val="lt1"/>
                </a:solidFill>
              </a:rPr>
              <a:t>fought from </a:t>
            </a:r>
            <a:r>
              <a:rPr b="1" lang="en" u="sng">
                <a:solidFill>
                  <a:schemeClr val="lt1"/>
                </a:solidFill>
              </a:rPr>
              <a:t>1861</a:t>
            </a:r>
            <a:r>
              <a:rPr lang="en">
                <a:solidFill>
                  <a:schemeClr val="lt1"/>
                </a:solidFill>
              </a:rPr>
              <a:t> to </a:t>
            </a:r>
            <a:r>
              <a:rPr b="1" lang="en" u="sng">
                <a:solidFill>
                  <a:schemeClr val="lt1"/>
                </a:solidFill>
              </a:rPr>
              <a:t>1865</a:t>
            </a:r>
          </a:p>
          <a:p>
            <a:pPr indent="-228600" lvl="0" marL="457200" rtl="0">
              <a:spcBef>
                <a:spcPts val="2000"/>
              </a:spcBef>
              <a:buClr>
                <a:schemeClr val="lt1"/>
              </a:buClr>
            </a:pPr>
            <a:r>
              <a:rPr lang="en">
                <a:solidFill>
                  <a:schemeClr val="lt1"/>
                </a:solidFill>
              </a:rPr>
              <a:t>The </a:t>
            </a:r>
            <a:r>
              <a:rPr b="1" lang="en" u="sng">
                <a:solidFill>
                  <a:schemeClr val="lt1"/>
                </a:solidFill>
              </a:rPr>
              <a:t>Union</a:t>
            </a:r>
            <a:r>
              <a:rPr lang="en">
                <a:solidFill>
                  <a:schemeClr val="lt1"/>
                </a:solidFill>
              </a:rPr>
              <a:t> (or North) fought against the </a:t>
            </a:r>
            <a:r>
              <a:rPr b="1" lang="en" u="sng">
                <a:solidFill>
                  <a:schemeClr val="lt1"/>
                </a:solidFill>
              </a:rPr>
              <a:t>Confederate States of America </a:t>
            </a:r>
            <a:r>
              <a:rPr lang="en">
                <a:solidFill>
                  <a:schemeClr val="lt1"/>
                </a:solidFill>
              </a:rPr>
              <a:t>(or South)</a:t>
            </a:r>
          </a:p>
          <a:p>
            <a:pPr indent="-228600" lvl="0" marL="457200" rtl="0">
              <a:spcBef>
                <a:spcPts val="2000"/>
              </a:spcBef>
              <a:buClr>
                <a:schemeClr val="lt1"/>
              </a:buClr>
            </a:pPr>
            <a:r>
              <a:rPr lang="en">
                <a:solidFill>
                  <a:schemeClr val="lt1"/>
                </a:solidFill>
              </a:rPr>
              <a:t>680,000 – 800,000 total casualties---deadlier for Americans than the American Revolution, WWI, WWII, &amp; Vietnam combined</a:t>
            </a:r>
          </a:p>
          <a:p>
            <a:pPr indent="-228600" lvl="0" marL="457200" rtl="0">
              <a:spcBef>
                <a:spcPts val="2000"/>
              </a:spcBef>
              <a:buClr>
                <a:schemeClr val="lt1"/>
              </a:buClr>
            </a:pPr>
            <a:r>
              <a:rPr b="1" lang="en" u="sng">
                <a:solidFill>
                  <a:schemeClr val="lt1"/>
                </a:solidFill>
              </a:rPr>
              <a:t>Union</a:t>
            </a:r>
            <a:r>
              <a:rPr lang="en">
                <a:solidFill>
                  <a:schemeClr val="lt1"/>
                </a:solidFill>
              </a:rPr>
              <a:t> wins the war (unsurprising, since they had major advantages)</a:t>
            </a:r>
          </a:p>
          <a:p>
            <a:pPr indent="-228600" lvl="0" marL="457200" rtl="0">
              <a:spcBef>
                <a:spcPts val="2000"/>
              </a:spcBef>
              <a:buClr>
                <a:schemeClr val="lt1"/>
              </a:buClr>
            </a:pPr>
            <a:r>
              <a:rPr lang="en">
                <a:solidFill>
                  <a:schemeClr val="lt1"/>
                </a:solidFill>
              </a:rPr>
              <a:t>The most fighting took place in northern Virginia</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83" name="Shape 183"/>
        <p:cNvGrpSpPr/>
        <p:nvPr/>
      </p:nvGrpSpPr>
      <p:grpSpPr>
        <a:xfrm>
          <a:off x="0" y="0"/>
          <a:ext cx="0" cy="0"/>
          <a:chOff x="0" y="0"/>
          <a:chExt cx="0" cy="0"/>
        </a:xfrm>
      </p:grpSpPr>
      <p:sp>
        <p:nvSpPr>
          <p:cNvPr id="184" name="Shape 184"/>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July  1861</a:t>
            </a:r>
          </a:p>
        </p:txBody>
      </p:sp>
      <p:sp>
        <p:nvSpPr>
          <p:cNvPr id="185" name="Shape 185"/>
          <p:cNvSpPr txBox="1"/>
          <p:nvPr>
            <p:ph idx="1" type="body"/>
          </p:nvPr>
        </p:nvSpPr>
        <p:spPr>
          <a:xfrm>
            <a:off x="2479150" y="1141025"/>
            <a:ext cx="3915899" cy="2742900"/>
          </a:xfrm>
          <a:prstGeom prst="rect">
            <a:avLst/>
          </a:prstGeom>
        </p:spPr>
        <p:txBody>
          <a:bodyPr anchorCtr="0" anchor="t" bIns="91425" lIns="91425" rIns="91425" tIns="91425">
            <a:noAutofit/>
          </a:bodyPr>
          <a:lstStyle/>
          <a:p>
            <a:pPr indent="-228600" lvl="0" marL="457200" rtl="0">
              <a:spcBef>
                <a:spcPts val="0"/>
              </a:spcBef>
            </a:pPr>
            <a:r>
              <a:rPr lang="en"/>
              <a:t>Union Commander </a:t>
            </a:r>
            <a:r>
              <a:rPr b="1" lang="en" u="sng"/>
              <a:t>Irvin McDowell</a:t>
            </a:r>
            <a:r>
              <a:rPr lang="en"/>
              <a:t> attempted to attack Confederate forces under General </a:t>
            </a:r>
            <a:r>
              <a:rPr b="1" lang="en" u="sng"/>
              <a:t>P.G.T Beauregard</a:t>
            </a:r>
            <a:r>
              <a:rPr lang="en"/>
              <a:t>. </a:t>
            </a:r>
          </a:p>
          <a:p>
            <a:pPr lvl="0" rtl="0">
              <a:spcBef>
                <a:spcPts val="0"/>
              </a:spcBef>
              <a:buNone/>
            </a:pPr>
            <a:r>
              <a:t/>
            </a:r>
            <a:endParaRPr/>
          </a:p>
          <a:p>
            <a:pPr indent="-228600" lvl="0" marL="457200" marR="0" rtl="0" algn="l">
              <a:lnSpc>
                <a:spcPct val="100000"/>
              </a:lnSpc>
              <a:spcBef>
                <a:spcPts val="600"/>
              </a:spcBef>
              <a:spcAft>
                <a:spcPts val="0"/>
              </a:spcAft>
            </a:pPr>
            <a:r>
              <a:rPr lang="en"/>
              <a:t>He wanted to quickly defeat the bulk of the Confederate army, march to </a:t>
            </a:r>
            <a:r>
              <a:rPr b="1" lang="en" u="sng"/>
              <a:t>Richmond </a:t>
            </a:r>
            <a:r>
              <a:rPr lang="en"/>
              <a:t>(Confederate capital) and end the war.</a:t>
            </a:r>
          </a:p>
          <a:p>
            <a:pPr lvl="0" rtl="0">
              <a:spcBef>
                <a:spcPts val="0"/>
              </a:spcBef>
              <a:buNone/>
            </a:pPr>
            <a:r>
              <a:t/>
            </a:r>
            <a:endParaRPr/>
          </a:p>
          <a:p>
            <a:pPr lvl="0" rtl="0">
              <a:spcBef>
                <a:spcPts val="0"/>
              </a:spcBef>
              <a:buNone/>
            </a:pPr>
            <a:r>
              <a:t/>
            </a:r>
            <a:endParaRPr/>
          </a:p>
        </p:txBody>
      </p:sp>
      <p:pic>
        <p:nvPicPr>
          <p:cNvPr id="186" name="Shape 186"/>
          <p:cNvPicPr preferRelativeResize="0"/>
          <p:nvPr/>
        </p:nvPicPr>
        <p:blipFill>
          <a:blip r:embed="rId4">
            <a:alphaModFix/>
          </a:blip>
          <a:stretch>
            <a:fillRect/>
          </a:stretch>
        </p:blipFill>
        <p:spPr>
          <a:xfrm>
            <a:off x="6701050" y="1244950"/>
            <a:ext cx="2095500" cy="2743200"/>
          </a:xfrm>
          <a:prstGeom prst="rect">
            <a:avLst/>
          </a:prstGeom>
          <a:noFill/>
          <a:ln>
            <a:noFill/>
          </a:ln>
        </p:spPr>
      </p:pic>
      <p:pic>
        <p:nvPicPr>
          <p:cNvPr id="187" name="Shape 187"/>
          <p:cNvPicPr preferRelativeResize="0"/>
          <p:nvPr/>
        </p:nvPicPr>
        <p:blipFill>
          <a:blip r:embed="rId5">
            <a:alphaModFix/>
          </a:blip>
          <a:stretch>
            <a:fillRect/>
          </a:stretch>
        </p:blipFill>
        <p:spPr>
          <a:xfrm>
            <a:off x="300024" y="1298725"/>
            <a:ext cx="2014341" cy="2743198"/>
          </a:xfrm>
          <a:prstGeom prst="rect">
            <a:avLst/>
          </a:prstGeom>
          <a:noFill/>
          <a:ln>
            <a:noFill/>
          </a:ln>
        </p:spPr>
      </p:pic>
      <p:sp>
        <p:nvSpPr>
          <p:cNvPr id="188" name="Shape 188"/>
          <p:cNvSpPr/>
          <p:nvPr/>
        </p:nvSpPr>
        <p:spPr>
          <a:xfrm>
            <a:off x="131425" y="3802375"/>
            <a:ext cx="2347799" cy="645300"/>
          </a:xfrm>
          <a:prstGeom prst="horizontalScroll">
            <a:avLst>
              <a:gd fmla="val 12500" name="adj"/>
            </a:avLst>
          </a:prstGeom>
          <a:solidFill>
            <a:srgbClr val="EA9999"/>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lang="en">
                <a:latin typeface="Special Elite"/>
                <a:ea typeface="Special Elite"/>
                <a:cs typeface="Special Elite"/>
                <a:sym typeface="Special Elite"/>
              </a:rPr>
              <a:t>P.G.T Beauregard</a:t>
            </a:r>
          </a:p>
        </p:txBody>
      </p:sp>
      <p:sp>
        <p:nvSpPr>
          <p:cNvPr id="189" name="Shape 189"/>
          <p:cNvSpPr/>
          <p:nvPr/>
        </p:nvSpPr>
        <p:spPr>
          <a:xfrm>
            <a:off x="6559825" y="3802375"/>
            <a:ext cx="2347799" cy="645300"/>
          </a:xfrm>
          <a:prstGeom prst="horizontalScroll">
            <a:avLst>
              <a:gd fmla="val 12500" name="adj"/>
            </a:avLst>
          </a:prstGeom>
          <a:solidFill>
            <a:srgbClr val="A4C2F4"/>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latin typeface="Special Elite"/>
                <a:ea typeface="Special Elite"/>
                <a:cs typeface="Special Elite"/>
                <a:sym typeface="Special Elite"/>
              </a:rPr>
              <a:t>Irvin McDowell</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93" name="Shape 193"/>
        <p:cNvGrpSpPr/>
        <p:nvPr/>
      </p:nvGrpSpPr>
      <p:grpSpPr>
        <a:xfrm>
          <a:off x="0" y="0"/>
          <a:ext cx="0" cy="0"/>
          <a:chOff x="0" y="0"/>
          <a:chExt cx="0" cy="0"/>
        </a:xfrm>
      </p:grpSpPr>
      <p:pic>
        <p:nvPicPr>
          <p:cNvPr id="194" name="Shape 194"/>
          <p:cNvPicPr preferRelativeResize="0"/>
          <p:nvPr/>
        </p:nvPicPr>
        <p:blipFill>
          <a:blip r:embed="rId4">
            <a:alphaModFix/>
          </a:blip>
          <a:stretch>
            <a:fillRect/>
          </a:stretch>
        </p:blipFill>
        <p:spPr>
          <a:xfrm>
            <a:off x="4661251" y="1009282"/>
            <a:ext cx="4264324" cy="3956193"/>
          </a:xfrm>
          <a:prstGeom prst="rect">
            <a:avLst/>
          </a:prstGeom>
          <a:noFill/>
          <a:ln>
            <a:noFill/>
          </a:ln>
        </p:spPr>
      </p:pic>
      <p:sp>
        <p:nvSpPr>
          <p:cNvPr id="195" name="Shape 195"/>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July 21st,  1861</a:t>
            </a:r>
          </a:p>
        </p:txBody>
      </p:sp>
      <p:sp>
        <p:nvSpPr>
          <p:cNvPr id="196" name="Shape 196"/>
          <p:cNvSpPr txBox="1"/>
          <p:nvPr>
            <p:ph idx="1" type="body"/>
          </p:nvPr>
        </p:nvSpPr>
        <p:spPr>
          <a:xfrm>
            <a:off x="-70050" y="1105950"/>
            <a:ext cx="4731300" cy="3448800"/>
          </a:xfrm>
          <a:prstGeom prst="rect">
            <a:avLst/>
          </a:prstGeom>
        </p:spPr>
        <p:txBody>
          <a:bodyPr anchorCtr="0" anchor="t" bIns="91425" lIns="91425" rIns="91425" tIns="91425">
            <a:noAutofit/>
          </a:bodyPr>
          <a:lstStyle/>
          <a:p>
            <a:pPr indent="-368300" lvl="0" marL="457200" rtl="0">
              <a:spcBef>
                <a:spcPts val="0"/>
              </a:spcBef>
              <a:buSzPct val="100000"/>
            </a:pPr>
            <a:r>
              <a:rPr lang="en" sz="2200"/>
              <a:t>On the morning of July 21st, fighting began.  Despite errors on both sides, the Union was able to </a:t>
            </a:r>
            <a:r>
              <a:rPr b="1" lang="en" sz="2200" u="sng"/>
              <a:t>drive back Confederate forces</a:t>
            </a:r>
            <a:r>
              <a:rPr lang="en" sz="2200"/>
              <a:t> to Henry House Hill (which was held through the impressive effort of Col. Thomas Jackson...who earned the nickname “</a:t>
            </a:r>
            <a:r>
              <a:rPr b="1" lang="en" sz="2200" u="sng"/>
              <a:t>Stonewall</a:t>
            </a:r>
            <a:r>
              <a:rPr lang="en" sz="2200"/>
              <a:t>”).</a:t>
            </a:r>
          </a:p>
          <a:p>
            <a:pPr lvl="0" rtl="0">
              <a:spcBef>
                <a:spcPts val="0"/>
              </a:spcBef>
              <a:buNone/>
            </a:pPr>
            <a:r>
              <a:t/>
            </a:r>
            <a:endParaRPr/>
          </a:p>
          <a:p>
            <a:pPr lvl="0" rtl="0">
              <a:spcBef>
                <a:spcPts val="0"/>
              </a:spcBef>
              <a:buNone/>
            </a:pPr>
            <a:r>
              <a:t/>
            </a:r>
            <a:endParaRPr/>
          </a:p>
        </p:txBody>
      </p:sp>
      <p:pic>
        <p:nvPicPr>
          <p:cNvPr id="197" name="Shape 197"/>
          <p:cNvPicPr preferRelativeResize="0"/>
          <p:nvPr/>
        </p:nvPicPr>
        <p:blipFill>
          <a:blip r:embed="rId5">
            <a:alphaModFix/>
          </a:blip>
          <a:stretch>
            <a:fillRect/>
          </a:stretch>
        </p:blipFill>
        <p:spPr>
          <a:xfrm>
            <a:off x="6873187" y="1966462"/>
            <a:ext cx="2657475" cy="3267075"/>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01" name="Shape 201"/>
        <p:cNvGrpSpPr/>
        <p:nvPr/>
      </p:nvGrpSpPr>
      <p:grpSpPr>
        <a:xfrm>
          <a:off x="0" y="0"/>
          <a:ext cx="0" cy="0"/>
          <a:chOff x="0" y="0"/>
          <a:chExt cx="0" cy="0"/>
        </a:xfrm>
      </p:grpSpPr>
      <p:sp>
        <p:nvSpPr>
          <p:cNvPr id="202" name="Shape 202"/>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July 21st,  1861</a:t>
            </a:r>
          </a:p>
        </p:txBody>
      </p:sp>
      <p:sp>
        <p:nvSpPr>
          <p:cNvPr id="203" name="Shape 203"/>
          <p:cNvSpPr txBox="1"/>
          <p:nvPr>
            <p:ph idx="1" type="body"/>
          </p:nvPr>
        </p:nvSpPr>
        <p:spPr>
          <a:xfrm>
            <a:off x="4389650" y="1147550"/>
            <a:ext cx="4212299" cy="3448800"/>
          </a:xfrm>
          <a:prstGeom prst="rect">
            <a:avLst/>
          </a:prstGeom>
        </p:spPr>
        <p:txBody>
          <a:bodyPr anchorCtr="0" anchor="t" bIns="91425" lIns="91425" rIns="91425" tIns="91425">
            <a:noAutofit/>
          </a:bodyPr>
          <a:lstStyle/>
          <a:p>
            <a:pPr indent="-368300" lvl="0" marL="457200" rtl="0">
              <a:spcBef>
                <a:spcPts val="0"/>
              </a:spcBef>
              <a:buSzPct val="100000"/>
            </a:pPr>
            <a:r>
              <a:rPr lang="en" sz="2200"/>
              <a:t>Late in the afternoon, Confederate reinforcements arrived and pushed through the Union right flank.  The </a:t>
            </a:r>
            <a:r>
              <a:rPr b="1" lang="en" sz="2200" u="sng"/>
              <a:t>Union retreated in chaos</a:t>
            </a:r>
            <a:r>
              <a:rPr lang="en" sz="2200"/>
              <a:t> (impeded by their own artillery and spectators).</a:t>
            </a:r>
          </a:p>
          <a:p>
            <a:pPr lvl="0" rtl="0">
              <a:spcBef>
                <a:spcPts val="0"/>
              </a:spcBef>
              <a:buNone/>
            </a:pPr>
            <a:r>
              <a:t/>
            </a:r>
            <a:endParaRPr/>
          </a:p>
          <a:p>
            <a:pPr lvl="0" rtl="0">
              <a:spcBef>
                <a:spcPts val="0"/>
              </a:spcBef>
              <a:buNone/>
            </a:pPr>
            <a:r>
              <a:t/>
            </a:r>
            <a:endParaRPr/>
          </a:p>
        </p:txBody>
      </p:sp>
      <p:pic>
        <p:nvPicPr>
          <p:cNvPr id="204" name="Shape 204"/>
          <p:cNvPicPr preferRelativeResize="0"/>
          <p:nvPr/>
        </p:nvPicPr>
        <p:blipFill>
          <a:blip r:embed="rId4">
            <a:alphaModFix/>
          </a:blip>
          <a:stretch>
            <a:fillRect/>
          </a:stretch>
        </p:blipFill>
        <p:spPr>
          <a:xfrm>
            <a:off x="288924" y="1050700"/>
            <a:ext cx="4212299" cy="3907925"/>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08" name="Shape 208"/>
        <p:cNvGrpSpPr/>
        <p:nvPr/>
      </p:nvGrpSpPr>
      <p:grpSpPr>
        <a:xfrm>
          <a:off x="0" y="0"/>
          <a:ext cx="0" cy="0"/>
          <a:chOff x="0" y="0"/>
          <a:chExt cx="0" cy="0"/>
        </a:xfrm>
      </p:grpSpPr>
      <p:sp>
        <p:nvSpPr>
          <p:cNvPr id="209" name="Shape 209"/>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July 21st,  1861</a:t>
            </a:r>
          </a:p>
        </p:txBody>
      </p:sp>
      <p:sp>
        <p:nvSpPr>
          <p:cNvPr id="210" name="Shape 210"/>
          <p:cNvSpPr txBox="1"/>
          <p:nvPr>
            <p:ph idx="1" type="body"/>
          </p:nvPr>
        </p:nvSpPr>
        <p:spPr>
          <a:xfrm>
            <a:off x="3052825" y="1127000"/>
            <a:ext cx="6029399" cy="3448800"/>
          </a:xfrm>
          <a:prstGeom prst="rect">
            <a:avLst/>
          </a:prstGeom>
        </p:spPr>
        <p:txBody>
          <a:bodyPr anchorCtr="0" anchor="t" bIns="91425" lIns="91425" rIns="91425" tIns="91425">
            <a:noAutofit/>
          </a:bodyPr>
          <a:lstStyle/>
          <a:p>
            <a:pPr indent="-368300" lvl="0" marL="457200" rtl="0">
              <a:spcBef>
                <a:spcPts val="0"/>
              </a:spcBef>
              <a:buSzPct val="100000"/>
            </a:pPr>
            <a:r>
              <a:rPr lang="en" sz="2200"/>
              <a:t>Although the </a:t>
            </a:r>
            <a:r>
              <a:rPr b="1" lang="en" sz="2200" u="sng"/>
              <a:t>Confederates</a:t>
            </a:r>
            <a:r>
              <a:rPr lang="en" sz="2200"/>
              <a:t> won, they were too disorganized to pursue the retreating forces towards D.C.</a:t>
            </a:r>
          </a:p>
          <a:p>
            <a:pPr lvl="0" rtl="0">
              <a:spcBef>
                <a:spcPts val="0"/>
              </a:spcBef>
              <a:buNone/>
            </a:pPr>
            <a:r>
              <a:t/>
            </a:r>
            <a:endParaRPr sz="2200"/>
          </a:p>
          <a:p>
            <a:pPr indent="-368300" lvl="0" marL="457200" rtl="0">
              <a:spcBef>
                <a:spcPts val="0"/>
              </a:spcBef>
              <a:buSzPct val="100000"/>
            </a:pPr>
            <a:r>
              <a:rPr lang="en" sz="2200"/>
              <a:t>The battle proved to Lincoln &amp; the North that the </a:t>
            </a:r>
            <a:r>
              <a:rPr b="1" lang="en" sz="2200" u="sng"/>
              <a:t>Civil War would be long and costly</a:t>
            </a:r>
            <a:r>
              <a:rPr lang="en" sz="2200"/>
              <a:t>.  Lincoln fired McDowell as commander and replaced him with </a:t>
            </a:r>
            <a:r>
              <a:rPr b="1" lang="en" sz="2200" u="sng"/>
              <a:t>George B. McClellan</a:t>
            </a:r>
            <a:r>
              <a:rPr lang="en" sz="2200"/>
              <a:t>.</a:t>
            </a:r>
          </a:p>
          <a:p>
            <a:pPr lvl="0" rtl="0">
              <a:spcBef>
                <a:spcPts val="0"/>
              </a:spcBef>
              <a:buNone/>
            </a:pPr>
            <a:r>
              <a:t/>
            </a:r>
            <a:endParaRPr/>
          </a:p>
          <a:p>
            <a:pPr lvl="0" rtl="0">
              <a:spcBef>
                <a:spcPts val="0"/>
              </a:spcBef>
              <a:buNone/>
            </a:pPr>
            <a:r>
              <a:t/>
            </a:r>
            <a:endParaRPr/>
          </a:p>
        </p:txBody>
      </p:sp>
      <p:pic>
        <p:nvPicPr>
          <p:cNvPr id="211" name="Shape 211"/>
          <p:cNvPicPr preferRelativeResize="0"/>
          <p:nvPr/>
        </p:nvPicPr>
        <p:blipFill>
          <a:blip r:embed="rId4">
            <a:alphaModFix/>
          </a:blip>
          <a:stretch>
            <a:fillRect/>
          </a:stretch>
        </p:blipFill>
        <p:spPr>
          <a:xfrm>
            <a:off x="0" y="939350"/>
            <a:ext cx="2963624" cy="3378524"/>
          </a:xfrm>
          <a:prstGeom prst="rect">
            <a:avLst/>
          </a:prstGeom>
          <a:noFill/>
          <a:ln>
            <a:noFill/>
          </a:ln>
        </p:spPr>
      </p:pic>
      <p:sp>
        <p:nvSpPr>
          <p:cNvPr id="212" name="Shape 212"/>
          <p:cNvSpPr/>
          <p:nvPr/>
        </p:nvSpPr>
        <p:spPr>
          <a:xfrm>
            <a:off x="387625" y="3672575"/>
            <a:ext cx="2347799" cy="645300"/>
          </a:xfrm>
          <a:prstGeom prst="horizontalScroll">
            <a:avLst>
              <a:gd fmla="val 12500" name="adj"/>
            </a:avLst>
          </a:prstGeom>
          <a:solidFill>
            <a:srgbClr val="A4C2F4"/>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latin typeface="Special Elite"/>
                <a:ea typeface="Special Elite"/>
                <a:cs typeface="Special Elite"/>
                <a:sym typeface="Special Elite"/>
              </a:rPr>
              <a:t>George B. McClellan</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16" name="Shape 216"/>
        <p:cNvGrpSpPr/>
        <p:nvPr/>
      </p:nvGrpSpPr>
      <p:grpSpPr>
        <a:xfrm>
          <a:off x="0" y="0"/>
          <a:ext cx="0" cy="0"/>
          <a:chOff x="0" y="0"/>
          <a:chExt cx="0" cy="0"/>
        </a:xfrm>
      </p:grpSpPr>
      <p:pic>
        <p:nvPicPr>
          <p:cNvPr id="217" name="Shape 217"/>
          <p:cNvPicPr preferRelativeResize="0"/>
          <p:nvPr/>
        </p:nvPicPr>
        <p:blipFill>
          <a:blip r:embed="rId4">
            <a:alphaModFix/>
          </a:blip>
          <a:stretch>
            <a:fillRect/>
          </a:stretch>
        </p:blipFill>
        <p:spPr>
          <a:xfrm>
            <a:off x="1139649" y="151613"/>
            <a:ext cx="7046674" cy="4840275"/>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1" name="Shape 221"/>
        <p:cNvGrpSpPr/>
        <p:nvPr/>
      </p:nvGrpSpPr>
      <p:grpSpPr>
        <a:xfrm>
          <a:off x="0" y="0"/>
          <a:ext cx="0" cy="0"/>
          <a:chOff x="0" y="0"/>
          <a:chExt cx="0" cy="0"/>
        </a:xfrm>
      </p:grpSpPr>
      <p:pic>
        <p:nvPicPr>
          <p:cNvPr id="222" name="Shape 222"/>
          <p:cNvPicPr preferRelativeResize="0"/>
          <p:nvPr/>
        </p:nvPicPr>
        <p:blipFill rotWithShape="1">
          <a:blip r:embed="rId3">
            <a:alphaModFix/>
          </a:blip>
          <a:srcRect b="3148" l="0" r="0" t="3157"/>
          <a:stretch/>
        </p:blipFill>
        <p:spPr>
          <a:xfrm>
            <a:off x="0" y="0"/>
            <a:ext cx="9143999" cy="5143499"/>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x="0" y="0"/>
          <a:ext cx="0" cy="0"/>
          <a:chOff x="0" y="0"/>
          <a:chExt cx="0" cy="0"/>
        </a:xfrm>
      </p:grpSpPr>
      <p:pic>
        <p:nvPicPr>
          <p:cNvPr id="227" name="Shape 227"/>
          <p:cNvPicPr preferRelativeResize="0"/>
          <p:nvPr/>
        </p:nvPicPr>
        <p:blipFill rotWithShape="1">
          <a:blip r:embed="rId3">
            <a:alphaModFix/>
          </a:blip>
          <a:srcRect b="8664" l="0" r="0" t="8656"/>
          <a:stretch/>
        </p:blipFill>
        <p:spPr>
          <a:xfrm>
            <a:off x="0" y="0"/>
            <a:ext cx="9143998" cy="5143499"/>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pic>
        <p:nvPicPr>
          <p:cNvPr id="232" name="Shape 232"/>
          <p:cNvPicPr preferRelativeResize="0"/>
          <p:nvPr/>
        </p:nvPicPr>
        <p:blipFill rotWithShape="1">
          <a:blip r:embed="rId3">
            <a:alphaModFix/>
          </a:blip>
          <a:srcRect b="7250" l="0" r="0" t="7250"/>
          <a:stretch/>
        </p:blipFill>
        <p:spPr>
          <a:xfrm>
            <a:off x="0" y="0"/>
            <a:ext cx="9143998" cy="5143500"/>
          </a:xfrm>
          <a:prstGeom prst="rect">
            <a:avLst/>
          </a:prstGeom>
          <a:noFill/>
          <a:ln>
            <a:noFill/>
          </a:ln>
        </p:spPr>
      </p:pic>
      <p:sp>
        <p:nvSpPr>
          <p:cNvPr id="233" name="Shape 233"/>
          <p:cNvSpPr/>
          <p:nvPr/>
        </p:nvSpPr>
        <p:spPr>
          <a:xfrm>
            <a:off x="425650" y="99850"/>
            <a:ext cx="2583000" cy="645300"/>
          </a:xfrm>
          <a:prstGeom prst="horizontalScroll">
            <a:avLst>
              <a:gd fmla="val 12500" name="adj"/>
            </a:avLst>
          </a:prstGeom>
          <a:solidFill>
            <a:srgbClr val="FFFFF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latin typeface="Special Elite"/>
                <a:ea typeface="Special Elite"/>
                <a:cs typeface="Special Elite"/>
                <a:sym typeface="Special Elite"/>
              </a:rPr>
              <a:t>Bull Run Aftermath</a:t>
            </a:r>
          </a:p>
          <a:p>
            <a:pPr lvl="0" rtl="0" algn="ctr">
              <a:spcBef>
                <a:spcPts val="0"/>
              </a:spcBef>
              <a:buNone/>
            </a:pPr>
            <a:r>
              <a:rPr lang="en">
                <a:latin typeface="Special Elite"/>
                <a:ea typeface="Special Elite"/>
                <a:cs typeface="Special Elite"/>
                <a:sym typeface="Special Elite"/>
              </a:rPr>
              <a:t>Henry Hill House Ruins</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37" name="Shape 237"/>
        <p:cNvGrpSpPr/>
        <p:nvPr/>
      </p:nvGrpSpPr>
      <p:grpSpPr>
        <a:xfrm>
          <a:off x="0" y="0"/>
          <a:ext cx="0" cy="0"/>
          <a:chOff x="0" y="0"/>
          <a:chExt cx="0" cy="0"/>
        </a:xfrm>
      </p:grpSpPr>
      <p:sp>
        <p:nvSpPr>
          <p:cNvPr id="238" name="Shape 238"/>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Anaconda Plan</a:t>
            </a:r>
          </a:p>
        </p:txBody>
      </p:sp>
      <p:sp>
        <p:nvSpPr>
          <p:cNvPr id="239" name="Shape 239"/>
          <p:cNvSpPr txBox="1"/>
          <p:nvPr>
            <p:ph idx="1" type="body"/>
          </p:nvPr>
        </p:nvSpPr>
        <p:spPr>
          <a:xfrm>
            <a:off x="4609800" y="1127000"/>
            <a:ext cx="4472400" cy="3448800"/>
          </a:xfrm>
          <a:prstGeom prst="rect">
            <a:avLst/>
          </a:prstGeom>
        </p:spPr>
        <p:txBody>
          <a:bodyPr anchorCtr="0" anchor="t" bIns="91425" lIns="91425" rIns="91425" tIns="91425">
            <a:noAutofit/>
          </a:bodyPr>
          <a:lstStyle/>
          <a:p>
            <a:pPr indent="-368300" lvl="0" marL="457200" rtl="0">
              <a:spcBef>
                <a:spcPts val="0"/>
              </a:spcBef>
              <a:buSzPct val="100000"/>
            </a:pPr>
            <a:r>
              <a:rPr lang="en" sz="2200"/>
              <a:t>The Union strategy was titled the “</a:t>
            </a:r>
            <a:r>
              <a:rPr b="1" lang="en" sz="2200" u="sng"/>
              <a:t>Anaconda Plan</a:t>
            </a:r>
            <a:r>
              <a:rPr lang="en" sz="2200"/>
              <a:t>.”</a:t>
            </a:r>
          </a:p>
          <a:p>
            <a:pPr indent="-368300" lvl="0" marL="457200" rtl="0">
              <a:spcBef>
                <a:spcPts val="0"/>
              </a:spcBef>
              <a:buSzPct val="100000"/>
            </a:pPr>
            <a:r>
              <a:rPr lang="en" sz="2200"/>
              <a:t>It’s objectives were to:</a:t>
            </a:r>
          </a:p>
          <a:p>
            <a:pPr indent="-368300" lvl="1" marL="914400" rtl="0">
              <a:spcBef>
                <a:spcPts val="0"/>
              </a:spcBef>
              <a:buSzPct val="100000"/>
            </a:pPr>
            <a:r>
              <a:rPr b="1" lang="en" sz="2200" u="sng"/>
              <a:t>Blockade Southern ports</a:t>
            </a:r>
          </a:p>
          <a:p>
            <a:pPr indent="-368300" lvl="1" marL="914400" rtl="0">
              <a:spcBef>
                <a:spcPts val="0"/>
              </a:spcBef>
              <a:buSzPct val="100000"/>
            </a:pPr>
            <a:r>
              <a:rPr lang="en" sz="2200"/>
              <a:t>Split the Confederates at the </a:t>
            </a:r>
            <a:r>
              <a:rPr b="1" lang="en" sz="2200" u="sng"/>
              <a:t>Mississippi River</a:t>
            </a:r>
          </a:p>
          <a:p>
            <a:pPr indent="-368300" lvl="1" marL="914400" rtl="0">
              <a:spcBef>
                <a:spcPts val="0"/>
              </a:spcBef>
              <a:buSzPct val="100000"/>
            </a:pPr>
            <a:r>
              <a:rPr lang="en" sz="2200"/>
              <a:t>Capture Richmond</a:t>
            </a:r>
          </a:p>
          <a:p>
            <a:pPr lvl="0" rtl="0">
              <a:spcBef>
                <a:spcPts val="0"/>
              </a:spcBef>
              <a:buNone/>
            </a:pPr>
            <a:r>
              <a:t/>
            </a:r>
            <a:endParaRPr/>
          </a:p>
          <a:p>
            <a:pPr lvl="0" rtl="0">
              <a:spcBef>
                <a:spcPts val="0"/>
              </a:spcBef>
              <a:buNone/>
            </a:pPr>
            <a:r>
              <a:t/>
            </a:r>
            <a:endParaRPr/>
          </a:p>
        </p:txBody>
      </p:sp>
      <p:pic>
        <p:nvPicPr>
          <p:cNvPr id="240" name="Shape 240"/>
          <p:cNvPicPr preferRelativeResize="0"/>
          <p:nvPr/>
        </p:nvPicPr>
        <p:blipFill>
          <a:blip r:embed="rId4">
            <a:alphaModFix/>
          </a:blip>
          <a:stretch>
            <a:fillRect/>
          </a:stretch>
        </p:blipFill>
        <p:spPr>
          <a:xfrm>
            <a:off x="314247" y="1076947"/>
            <a:ext cx="3988299" cy="3284975"/>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pic>
        <p:nvPicPr>
          <p:cNvPr id="245" name="Shape 245"/>
          <p:cNvPicPr preferRelativeResize="0"/>
          <p:nvPr/>
        </p:nvPicPr>
        <p:blipFill rotWithShape="1">
          <a:blip r:embed="rId3">
            <a:alphaModFix/>
          </a:blip>
          <a:srcRect b="16316" l="0" r="0" t="16316"/>
          <a:stretch/>
        </p:blipFill>
        <p:spPr>
          <a:xfrm>
            <a:off x="0" y="0"/>
            <a:ext cx="9143996" cy="5143503"/>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Shape 66"/>
          <p:cNvSpPr txBox="1"/>
          <p:nvPr>
            <p:ph type="title"/>
          </p:nvPr>
        </p:nvSpPr>
        <p:spPr>
          <a:xfrm>
            <a:off x="244375" y="215475"/>
            <a:ext cx="8608200" cy="793800"/>
          </a:xfrm>
          <a:prstGeom prst="rect">
            <a:avLst/>
          </a:prstGeom>
        </p:spPr>
        <p:txBody>
          <a:bodyPr anchorCtr="0" anchor="b" bIns="91425" lIns="91425" rIns="91425" tIns="91425">
            <a:noAutofit/>
          </a:bodyPr>
          <a:lstStyle/>
          <a:p>
            <a:pPr lvl="0" rtl="0">
              <a:spcBef>
                <a:spcPts val="0"/>
              </a:spcBef>
              <a:buNone/>
            </a:pPr>
            <a:r>
              <a:rPr lang="en" sz="3600"/>
              <a:t>Was the North winning inevitable?</a:t>
            </a:r>
          </a:p>
        </p:txBody>
      </p:sp>
      <p:sp>
        <p:nvSpPr>
          <p:cNvPr id="67" name="Shape 67"/>
          <p:cNvSpPr txBox="1"/>
          <p:nvPr>
            <p:ph idx="1" type="body"/>
          </p:nvPr>
        </p:nvSpPr>
        <p:spPr>
          <a:xfrm>
            <a:off x="244350" y="847350"/>
            <a:ext cx="8655299" cy="3448800"/>
          </a:xfrm>
          <a:prstGeom prst="rect">
            <a:avLst/>
          </a:prstGeom>
        </p:spPr>
        <p:txBody>
          <a:bodyPr anchorCtr="0" anchor="t" bIns="91425" lIns="91425" rIns="91425" tIns="91425">
            <a:noAutofit/>
          </a:bodyPr>
          <a:lstStyle/>
          <a:p>
            <a:pPr lvl="0" marL="342900" rtl="0">
              <a:lnSpc>
                <a:spcPct val="90000"/>
              </a:lnSpc>
              <a:spcBef>
                <a:spcPts val="0"/>
              </a:spcBef>
              <a:buClr>
                <a:srgbClr val="000000"/>
              </a:buClr>
              <a:buSzPct val="61111"/>
              <a:buFont typeface="Arial"/>
              <a:buNone/>
            </a:pPr>
            <a:r>
              <a:rPr lang="en">
                <a:solidFill>
                  <a:schemeClr val="lt1"/>
                </a:solidFill>
              </a:rPr>
              <a:t>Northern advantages:</a:t>
            </a:r>
          </a:p>
          <a:p>
            <a:pPr indent="-327977" lvl="0" marL="342900" rtl="0">
              <a:lnSpc>
                <a:spcPct val="90000"/>
              </a:lnSpc>
              <a:spcBef>
                <a:spcPts val="2000"/>
              </a:spcBef>
              <a:buClr>
                <a:schemeClr val="lt1"/>
              </a:buClr>
              <a:buSzPct val="100000"/>
              <a:buFont typeface="Special Elite"/>
            </a:pPr>
            <a:r>
              <a:rPr b="1" lang="en" u="sng">
                <a:solidFill>
                  <a:schemeClr val="lt1"/>
                </a:solidFill>
              </a:rPr>
              <a:t>Population</a:t>
            </a:r>
            <a:r>
              <a:rPr lang="en">
                <a:solidFill>
                  <a:schemeClr val="lt1"/>
                </a:solidFill>
              </a:rPr>
              <a:t>: North had 22 million people, South had 9 million (3.5 million slaves)</a:t>
            </a:r>
          </a:p>
          <a:p>
            <a:pPr indent="-327977" lvl="0" marL="342900" rtl="0">
              <a:lnSpc>
                <a:spcPct val="90000"/>
              </a:lnSpc>
              <a:spcBef>
                <a:spcPts val="2000"/>
              </a:spcBef>
              <a:buClr>
                <a:schemeClr val="lt1"/>
              </a:buClr>
              <a:buSzPct val="100000"/>
              <a:buFont typeface="Special Elite"/>
            </a:pPr>
            <a:r>
              <a:rPr b="1" lang="en" u="sng">
                <a:solidFill>
                  <a:schemeClr val="lt1"/>
                </a:solidFill>
              </a:rPr>
              <a:t>Manufacturing</a:t>
            </a:r>
            <a:r>
              <a:rPr lang="en">
                <a:solidFill>
                  <a:schemeClr val="lt1"/>
                </a:solidFill>
              </a:rPr>
              <a:t>: North made 90% of all goods in America; turned out 17x more textiles, 30x more shoes &amp; boots, 13x more iron, and 32x more firearms</a:t>
            </a:r>
          </a:p>
          <a:p>
            <a:pPr indent="-327977" lvl="0" marL="342900" rtl="0">
              <a:lnSpc>
                <a:spcPct val="90000"/>
              </a:lnSpc>
              <a:spcBef>
                <a:spcPts val="2000"/>
              </a:spcBef>
              <a:buClr>
                <a:schemeClr val="lt1"/>
              </a:buClr>
              <a:buSzPct val="100000"/>
              <a:buFont typeface="Special Elite"/>
            </a:pPr>
            <a:r>
              <a:rPr b="1" lang="en" u="sng">
                <a:solidFill>
                  <a:schemeClr val="lt1"/>
                </a:solidFill>
              </a:rPr>
              <a:t>Railroad</a:t>
            </a:r>
            <a:r>
              <a:rPr lang="en">
                <a:solidFill>
                  <a:schemeClr val="lt1"/>
                </a:solidFill>
              </a:rPr>
              <a:t>: North had 20,000 mi of RR; South had 10,000 mi</a:t>
            </a:r>
          </a:p>
          <a:p>
            <a:pPr indent="-327977" lvl="0" marL="342900" rtl="0">
              <a:lnSpc>
                <a:spcPct val="90000"/>
              </a:lnSpc>
              <a:spcBef>
                <a:spcPts val="2000"/>
              </a:spcBef>
              <a:buClr>
                <a:schemeClr val="lt1"/>
              </a:buClr>
              <a:buSzPct val="100000"/>
              <a:buFont typeface="Special Elite"/>
            </a:pPr>
            <a:r>
              <a:rPr b="1" lang="en" u="sng">
                <a:solidFill>
                  <a:schemeClr val="lt1"/>
                </a:solidFill>
              </a:rPr>
              <a:t>Enlistment</a:t>
            </a:r>
            <a:r>
              <a:rPr lang="en">
                <a:solidFill>
                  <a:schemeClr val="lt1"/>
                </a:solidFill>
              </a:rPr>
              <a:t>: North had 2 million soldiers; South had 900,00</a:t>
            </a:r>
          </a:p>
          <a:p>
            <a:pPr indent="-327977" lvl="0" marL="342900" rtl="0">
              <a:lnSpc>
                <a:spcPct val="90000"/>
              </a:lnSpc>
              <a:spcBef>
                <a:spcPts val="2000"/>
              </a:spcBef>
              <a:buClr>
                <a:schemeClr val="lt1"/>
              </a:buClr>
              <a:buSzPct val="100000"/>
              <a:buFont typeface="Special Elite"/>
            </a:pPr>
            <a:r>
              <a:rPr b="1" lang="en" u="sng">
                <a:solidFill>
                  <a:schemeClr val="lt1"/>
                </a:solidFill>
              </a:rPr>
              <a:t>Agriculture</a:t>
            </a:r>
            <a:r>
              <a:rPr lang="en">
                <a:solidFill>
                  <a:schemeClr val="lt1"/>
                </a:solidFill>
              </a:rPr>
              <a:t>: North had better food stores (farmers used more mechanization)</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49" name="Shape 249"/>
        <p:cNvGrpSpPr/>
        <p:nvPr/>
      </p:nvGrpSpPr>
      <p:grpSpPr>
        <a:xfrm>
          <a:off x="0" y="0"/>
          <a:ext cx="0" cy="0"/>
          <a:chOff x="0" y="0"/>
          <a:chExt cx="0" cy="0"/>
        </a:xfrm>
      </p:grpSpPr>
      <p:sp>
        <p:nvSpPr>
          <p:cNvPr id="250" name="Shape 250"/>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Nov. 1861</a:t>
            </a:r>
          </a:p>
        </p:txBody>
      </p:sp>
      <p:sp>
        <p:nvSpPr>
          <p:cNvPr id="251" name="Shape 251"/>
          <p:cNvSpPr txBox="1"/>
          <p:nvPr>
            <p:ph idx="1" type="body"/>
          </p:nvPr>
        </p:nvSpPr>
        <p:spPr>
          <a:xfrm>
            <a:off x="4099450" y="1009275"/>
            <a:ext cx="4872599" cy="2050800"/>
          </a:xfrm>
          <a:prstGeom prst="rect">
            <a:avLst/>
          </a:prstGeom>
        </p:spPr>
        <p:txBody>
          <a:bodyPr anchorCtr="0" anchor="t" bIns="91425" lIns="91425" rIns="91425" tIns="91425">
            <a:noAutofit/>
          </a:bodyPr>
          <a:lstStyle/>
          <a:p>
            <a:pPr indent="-368300" lvl="0" marL="457200" rtl="0">
              <a:spcBef>
                <a:spcPts val="0"/>
              </a:spcBef>
              <a:buSzPct val="100000"/>
            </a:pPr>
            <a:r>
              <a:rPr lang="en" sz="2200"/>
              <a:t>The Confederates experienced their first major </a:t>
            </a:r>
            <a:r>
              <a:rPr b="1" lang="en" sz="2200" u="sng"/>
              <a:t>loss</a:t>
            </a:r>
            <a:r>
              <a:rPr lang="en" sz="2200"/>
              <a:t> in the war at </a:t>
            </a:r>
            <a:r>
              <a:rPr b="1" lang="en" sz="2200" u="sng"/>
              <a:t>Port Royal</a:t>
            </a:r>
            <a:r>
              <a:rPr lang="en" sz="2200"/>
              <a:t> sound (Hilton Head and Parris Island).  </a:t>
            </a:r>
          </a:p>
          <a:p>
            <a:pPr indent="-368300" lvl="0" marL="457200" rtl="0">
              <a:spcBef>
                <a:spcPts val="0"/>
              </a:spcBef>
              <a:buSzPct val="100000"/>
            </a:pPr>
            <a:r>
              <a:rPr lang="en" sz="2200"/>
              <a:t>As part of the Anaconda Plan, the Union implemented a </a:t>
            </a:r>
            <a:r>
              <a:rPr b="1" lang="en" sz="2200" u="sng"/>
              <a:t>blockade of Charleston</a:t>
            </a:r>
            <a:r>
              <a:rPr lang="en" sz="2200"/>
              <a:t>.  </a:t>
            </a:r>
          </a:p>
          <a:p>
            <a:pPr indent="-368300" lvl="0" marL="457200" rtl="0">
              <a:spcBef>
                <a:spcPts val="0"/>
              </a:spcBef>
              <a:buSzPct val="100000"/>
            </a:pPr>
            <a:r>
              <a:rPr lang="en" sz="2200"/>
              <a:t>In order to do that, they needed a </a:t>
            </a:r>
            <a:r>
              <a:rPr b="1" lang="en" sz="2200" u="sng"/>
              <a:t>base</a:t>
            </a:r>
            <a:r>
              <a:rPr lang="en" sz="2200"/>
              <a:t> to launch attacks from.  </a:t>
            </a:r>
          </a:p>
          <a:p>
            <a:pPr lvl="0" rtl="0">
              <a:spcBef>
                <a:spcPts val="0"/>
              </a:spcBef>
              <a:buNone/>
            </a:pPr>
            <a:r>
              <a:t/>
            </a:r>
            <a:endParaRPr/>
          </a:p>
          <a:p>
            <a:pPr lvl="0" rtl="0">
              <a:spcBef>
                <a:spcPts val="0"/>
              </a:spcBef>
              <a:buNone/>
            </a:pPr>
            <a:r>
              <a:t/>
            </a:r>
            <a:endParaRPr/>
          </a:p>
        </p:txBody>
      </p:sp>
      <p:pic>
        <p:nvPicPr>
          <p:cNvPr id="252" name="Shape 252"/>
          <p:cNvPicPr preferRelativeResize="0"/>
          <p:nvPr/>
        </p:nvPicPr>
        <p:blipFill>
          <a:blip r:embed="rId4">
            <a:alphaModFix/>
          </a:blip>
          <a:stretch>
            <a:fillRect/>
          </a:stretch>
        </p:blipFill>
        <p:spPr>
          <a:xfrm>
            <a:off x="291650" y="1009273"/>
            <a:ext cx="3682725" cy="3691375"/>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56" name="Shape 256"/>
        <p:cNvGrpSpPr/>
        <p:nvPr/>
      </p:nvGrpSpPr>
      <p:grpSpPr>
        <a:xfrm>
          <a:off x="0" y="0"/>
          <a:ext cx="0" cy="0"/>
          <a:chOff x="0" y="0"/>
          <a:chExt cx="0" cy="0"/>
        </a:xfrm>
      </p:grpSpPr>
      <p:sp>
        <p:nvSpPr>
          <p:cNvPr id="257" name="Shape 257"/>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Nov. 7, 1861</a:t>
            </a:r>
          </a:p>
        </p:txBody>
      </p:sp>
      <p:sp>
        <p:nvSpPr>
          <p:cNvPr id="258" name="Shape 258"/>
          <p:cNvSpPr txBox="1"/>
          <p:nvPr>
            <p:ph idx="1" type="body"/>
          </p:nvPr>
        </p:nvSpPr>
        <p:spPr>
          <a:xfrm>
            <a:off x="156775" y="3064225"/>
            <a:ext cx="84951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On Nov. 7th, 1861, the Union fleet sailed into Port Royal sound.  The Confederate fortifications were </a:t>
            </a:r>
            <a:r>
              <a:rPr b="1" lang="en" sz="2200" u="sng"/>
              <a:t>outgunned</a:t>
            </a:r>
            <a:r>
              <a:rPr lang="en" sz="2200"/>
              <a:t> and they </a:t>
            </a:r>
            <a:r>
              <a:rPr b="1" lang="en" sz="2200" u="sng"/>
              <a:t>fled</a:t>
            </a:r>
            <a:r>
              <a:rPr lang="en" sz="2200"/>
              <a:t>.  By midafternoon, the islands had </a:t>
            </a:r>
            <a:r>
              <a:rPr b="1" lang="en" sz="2200" u="sng"/>
              <a:t>evacuated</a:t>
            </a:r>
            <a:r>
              <a:rPr lang="en" sz="2200"/>
              <a:t> and the </a:t>
            </a:r>
            <a:r>
              <a:rPr b="1" lang="en" sz="2200" u="sng"/>
              <a:t>Union</a:t>
            </a:r>
            <a:r>
              <a:rPr lang="en" sz="2200"/>
              <a:t> controlled the Fort on Hilton Head Island.</a:t>
            </a:r>
          </a:p>
          <a:p>
            <a:pPr lvl="0" rtl="0">
              <a:spcBef>
                <a:spcPts val="0"/>
              </a:spcBef>
              <a:buNone/>
            </a:pPr>
            <a:r>
              <a:t/>
            </a:r>
            <a:endParaRPr/>
          </a:p>
          <a:p>
            <a:pPr lvl="0" rtl="0">
              <a:spcBef>
                <a:spcPts val="0"/>
              </a:spcBef>
              <a:buNone/>
            </a:pPr>
            <a:r>
              <a:t/>
            </a:r>
            <a:endParaRPr/>
          </a:p>
        </p:txBody>
      </p:sp>
      <p:pic>
        <p:nvPicPr>
          <p:cNvPr id="259" name="Shape 259"/>
          <p:cNvPicPr preferRelativeResize="0"/>
          <p:nvPr/>
        </p:nvPicPr>
        <p:blipFill>
          <a:blip r:embed="rId4">
            <a:alphaModFix/>
          </a:blip>
          <a:stretch>
            <a:fillRect/>
          </a:stretch>
        </p:blipFill>
        <p:spPr>
          <a:xfrm>
            <a:off x="1000675" y="888050"/>
            <a:ext cx="6931374" cy="2027274"/>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63" name="Shape 263"/>
        <p:cNvGrpSpPr/>
        <p:nvPr/>
      </p:nvGrpSpPr>
      <p:grpSpPr>
        <a:xfrm>
          <a:off x="0" y="0"/>
          <a:ext cx="0" cy="0"/>
          <a:chOff x="0" y="0"/>
          <a:chExt cx="0" cy="0"/>
        </a:xfrm>
      </p:grpSpPr>
      <p:sp>
        <p:nvSpPr>
          <p:cNvPr id="264" name="Shape 264"/>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Nov, 1861-1865</a:t>
            </a:r>
          </a:p>
        </p:txBody>
      </p:sp>
      <p:sp>
        <p:nvSpPr>
          <p:cNvPr id="265" name="Shape 265"/>
          <p:cNvSpPr txBox="1"/>
          <p:nvPr>
            <p:ph idx="1" type="body"/>
          </p:nvPr>
        </p:nvSpPr>
        <p:spPr>
          <a:xfrm>
            <a:off x="5369875" y="1166625"/>
            <a:ext cx="35715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From Port Royal they conducted the blockade, but also launched </a:t>
            </a:r>
            <a:r>
              <a:rPr b="1" lang="en" sz="2200" u="sng"/>
              <a:t>raids into the interior of SC</a:t>
            </a:r>
            <a:r>
              <a:rPr lang="en" sz="2200"/>
              <a:t>.</a:t>
            </a:r>
          </a:p>
          <a:p>
            <a:pPr lvl="0" rtl="0">
              <a:spcBef>
                <a:spcPts val="0"/>
              </a:spcBef>
              <a:buNone/>
            </a:pPr>
            <a:r>
              <a:t/>
            </a:r>
            <a:endParaRPr sz="2200"/>
          </a:p>
          <a:p>
            <a:pPr indent="-368300" lvl="0" marL="457200" rtl="0">
              <a:spcBef>
                <a:spcPts val="0"/>
              </a:spcBef>
              <a:buSzPct val="100000"/>
            </a:pPr>
            <a:r>
              <a:rPr lang="en" sz="2200"/>
              <a:t>They also conducted the </a:t>
            </a:r>
            <a:r>
              <a:rPr b="1" lang="en" sz="2200" u="sng"/>
              <a:t>Port Royal Experiment</a:t>
            </a:r>
            <a:r>
              <a:rPr lang="en" sz="2200"/>
              <a:t>.</a:t>
            </a:r>
          </a:p>
          <a:p>
            <a:pPr lvl="0" rtl="0">
              <a:spcBef>
                <a:spcPts val="0"/>
              </a:spcBef>
              <a:buNone/>
            </a:pPr>
            <a:r>
              <a:t/>
            </a:r>
            <a:endParaRPr/>
          </a:p>
          <a:p>
            <a:pPr lvl="0" rtl="0">
              <a:spcBef>
                <a:spcPts val="0"/>
              </a:spcBef>
              <a:buNone/>
            </a:pPr>
            <a:r>
              <a:t/>
            </a:r>
            <a:endParaRPr/>
          </a:p>
        </p:txBody>
      </p:sp>
      <p:pic>
        <p:nvPicPr>
          <p:cNvPr id="266" name="Shape 266"/>
          <p:cNvPicPr preferRelativeResize="0"/>
          <p:nvPr/>
        </p:nvPicPr>
        <p:blipFill>
          <a:blip r:embed="rId4">
            <a:alphaModFix/>
          </a:blip>
          <a:stretch>
            <a:fillRect/>
          </a:stretch>
        </p:blipFill>
        <p:spPr>
          <a:xfrm>
            <a:off x="79875" y="1216550"/>
            <a:ext cx="4580899" cy="2576757"/>
          </a:xfrm>
          <a:prstGeom prst="rect">
            <a:avLst/>
          </a:prstGeom>
          <a:noFill/>
          <a:ln>
            <a:noFill/>
          </a:ln>
        </p:spPr>
      </p:pic>
      <p:pic>
        <p:nvPicPr>
          <p:cNvPr id="267" name="Shape 267"/>
          <p:cNvPicPr preferRelativeResize="0"/>
          <p:nvPr/>
        </p:nvPicPr>
        <p:blipFill>
          <a:blip r:embed="rId5">
            <a:alphaModFix/>
          </a:blip>
          <a:stretch>
            <a:fillRect/>
          </a:stretch>
        </p:blipFill>
        <p:spPr>
          <a:xfrm>
            <a:off x="-80000" y="3029125"/>
            <a:ext cx="2038350" cy="1866900"/>
          </a:xfrm>
          <a:prstGeom prst="rect">
            <a:avLst/>
          </a:prstGeom>
          <a:noFill/>
          <a:ln>
            <a:noFill/>
          </a:ln>
        </p:spPr>
      </p:pic>
      <p:sp>
        <p:nvSpPr>
          <p:cNvPr id="268" name="Shape 268"/>
          <p:cNvSpPr txBox="1"/>
          <p:nvPr/>
        </p:nvSpPr>
        <p:spPr>
          <a:xfrm>
            <a:off x="1744475" y="3793300"/>
            <a:ext cx="3725399" cy="1118700"/>
          </a:xfrm>
          <a:prstGeom prst="rect">
            <a:avLst/>
          </a:prstGeom>
          <a:noFill/>
          <a:ln>
            <a:noFill/>
          </a:ln>
        </p:spPr>
        <p:txBody>
          <a:bodyPr anchorCtr="0" anchor="t" bIns="91425" lIns="91425" rIns="91425" tIns="91425">
            <a:noAutofit/>
          </a:bodyPr>
          <a:lstStyle/>
          <a:p>
            <a:pPr lvl="0">
              <a:spcBef>
                <a:spcPts val="0"/>
              </a:spcBef>
              <a:buNone/>
            </a:pPr>
            <a:r>
              <a:rPr lang="en">
                <a:solidFill>
                  <a:srgbClr val="FFFFFF"/>
                </a:solidFill>
                <a:latin typeface="Special Elite"/>
                <a:ea typeface="Special Elite"/>
                <a:cs typeface="Special Elite"/>
                <a:sym typeface="Special Elite"/>
              </a:rPr>
              <a:t>*Harriet Tubman helped lead a raid on the Combahee River in 1863.  Read more at: </a:t>
            </a:r>
            <a:r>
              <a:rPr lang="en" sz="1000">
                <a:solidFill>
                  <a:srgbClr val="FFFFFF"/>
                </a:solidFill>
                <a:latin typeface="Special Elite"/>
                <a:ea typeface="Special Elite"/>
                <a:cs typeface="Special Elite"/>
                <a:sym typeface="Special Elite"/>
              </a:rPr>
              <a:t>http://www.libertyletters.com/resources/civil-war/harriet-tubman-civil-war-spy.php</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72" name="Shape 272"/>
        <p:cNvGrpSpPr/>
        <p:nvPr/>
      </p:nvGrpSpPr>
      <p:grpSpPr>
        <a:xfrm>
          <a:off x="0" y="0"/>
          <a:ext cx="0" cy="0"/>
          <a:chOff x="0" y="0"/>
          <a:chExt cx="0" cy="0"/>
        </a:xfrm>
      </p:grpSpPr>
      <p:sp>
        <p:nvSpPr>
          <p:cNvPr id="273" name="Shape 273"/>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Nov, 1861-1865</a:t>
            </a:r>
          </a:p>
        </p:txBody>
      </p:sp>
      <p:sp>
        <p:nvSpPr>
          <p:cNvPr id="274" name="Shape 274"/>
          <p:cNvSpPr txBox="1"/>
          <p:nvPr>
            <p:ph idx="1" type="body"/>
          </p:nvPr>
        </p:nvSpPr>
        <p:spPr>
          <a:xfrm>
            <a:off x="146500" y="1089175"/>
            <a:ext cx="42644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After Port Royal was captured, the planters fled and </a:t>
            </a:r>
            <a:r>
              <a:rPr b="1" lang="en" sz="2200" u="sng"/>
              <a:t>left their slaves</a:t>
            </a:r>
            <a:r>
              <a:rPr lang="en" sz="2200"/>
              <a:t>.  The Union conducted the </a:t>
            </a:r>
            <a:r>
              <a:rPr b="1" lang="en" sz="2200" u="sng"/>
              <a:t>Port Royal Experiment</a:t>
            </a:r>
            <a:r>
              <a:rPr lang="en" sz="2200"/>
              <a:t> which served as a “</a:t>
            </a:r>
            <a:r>
              <a:rPr b="1" lang="en" sz="2200" u="sng"/>
              <a:t>Reconstruction Rehearsal”</a:t>
            </a:r>
            <a:r>
              <a:rPr lang="en" sz="2200"/>
              <a:t> on what to do with former slaves.  </a:t>
            </a:r>
          </a:p>
          <a:p>
            <a:pPr lvl="0" rtl="0">
              <a:spcBef>
                <a:spcPts val="0"/>
              </a:spcBef>
              <a:buNone/>
            </a:pPr>
            <a:r>
              <a:t/>
            </a:r>
            <a:endParaRPr/>
          </a:p>
          <a:p>
            <a:pPr lvl="0" rtl="0">
              <a:spcBef>
                <a:spcPts val="0"/>
              </a:spcBef>
              <a:buNone/>
            </a:pPr>
            <a:r>
              <a:t/>
            </a:r>
            <a:endParaRPr/>
          </a:p>
        </p:txBody>
      </p:sp>
      <p:pic>
        <p:nvPicPr>
          <p:cNvPr id="275" name="Shape 275"/>
          <p:cNvPicPr preferRelativeResize="0"/>
          <p:nvPr/>
        </p:nvPicPr>
        <p:blipFill>
          <a:blip r:embed="rId4">
            <a:alphaModFix/>
          </a:blip>
          <a:stretch>
            <a:fillRect/>
          </a:stretch>
        </p:blipFill>
        <p:spPr>
          <a:xfrm>
            <a:off x="4469174" y="1287133"/>
            <a:ext cx="4484400" cy="3287067"/>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79" name="Shape 279"/>
        <p:cNvGrpSpPr/>
        <p:nvPr/>
      </p:nvGrpSpPr>
      <p:grpSpPr>
        <a:xfrm>
          <a:off x="0" y="0"/>
          <a:ext cx="0" cy="0"/>
          <a:chOff x="0" y="0"/>
          <a:chExt cx="0" cy="0"/>
        </a:xfrm>
      </p:grpSpPr>
      <p:sp>
        <p:nvSpPr>
          <p:cNvPr id="280" name="Shape 280"/>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Nov, 1861-1865</a:t>
            </a:r>
          </a:p>
        </p:txBody>
      </p:sp>
      <p:sp>
        <p:nvSpPr>
          <p:cNvPr id="281" name="Shape 281"/>
          <p:cNvSpPr txBox="1"/>
          <p:nvPr>
            <p:ph idx="1" type="body"/>
          </p:nvPr>
        </p:nvSpPr>
        <p:spPr>
          <a:xfrm>
            <a:off x="316300" y="1328875"/>
            <a:ext cx="42644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The Union freed approx. </a:t>
            </a:r>
            <a:r>
              <a:rPr b="1" lang="en" sz="2200" u="sng"/>
              <a:t>10,000</a:t>
            </a:r>
            <a:r>
              <a:rPr lang="en" sz="2200"/>
              <a:t> slaves. </a:t>
            </a:r>
          </a:p>
          <a:p>
            <a:pPr lvl="0" rtl="0">
              <a:spcBef>
                <a:spcPts val="0"/>
              </a:spcBef>
              <a:buNone/>
            </a:pPr>
            <a:r>
              <a:rPr lang="en" sz="2200"/>
              <a:t> </a:t>
            </a:r>
          </a:p>
          <a:p>
            <a:pPr indent="-368300" lvl="0" marL="457200" rtl="0">
              <a:spcBef>
                <a:spcPts val="0"/>
              </a:spcBef>
              <a:buSzPct val="100000"/>
            </a:pPr>
            <a:r>
              <a:rPr lang="en" sz="2200"/>
              <a:t>These freedmen, called “</a:t>
            </a:r>
            <a:r>
              <a:rPr b="1" lang="en" sz="2200" u="sng"/>
              <a:t>Contraband</a:t>
            </a:r>
            <a:r>
              <a:rPr lang="en" sz="2200"/>
              <a:t>” worked the land for money and even became landowners.  </a:t>
            </a:r>
          </a:p>
          <a:p>
            <a:pPr lvl="0" rtl="0">
              <a:spcBef>
                <a:spcPts val="0"/>
              </a:spcBef>
              <a:buNone/>
            </a:pPr>
            <a:r>
              <a:t/>
            </a:r>
            <a:endParaRPr/>
          </a:p>
          <a:p>
            <a:pPr lvl="0" rtl="0">
              <a:spcBef>
                <a:spcPts val="0"/>
              </a:spcBef>
              <a:buNone/>
            </a:pPr>
            <a:r>
              <a:t/>
            </a:r>
            <a:endParaRPr/>
          </a:p>
        </p:txBody>
      </p:sp>
      <p:pic>
        <p:nvPicPr>
          <p:cNvPr id="282" name="Shape 282"/>
          <p:cNvPicPr preferRelativeResize="0"/>
          <p:nvPr/>
        </p:nvPicPr>
        <p:blipFill>
          <a:blip r:embed="rId4">
            <a:alphaModFix/>
          </a:blip>
          <a:stretch>
            <a:fillRect/>
          </a:stretch>
        </p:blipFill>
        <p:spPr>
          <a:xfrm>
            <a:off x="4960675" y="1089175"/>
            <a:ext cx="3465350" cy="3546400"/>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86" name="Shape 286"/>
        <p:cNvGrpSpPr/>
        <p:nvPr/>
      </p:nvGrpSpPr>
      <p:grpSpPr>
        <a:xfrm>
          <a:off x="0" y="0"/>
          <a:ext cx="0" cy="0"/>
          <a:chOff x="0" y="0"/>
          <a:chExt cx="0" cy="0"/>
        </a:xfrm>
      </p:grpSpPr>
      <p:sp>
        <p:nvSpPr>
          <p:cNvPr id="287" name="Shape 287"/>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Nov, 1861-1865</a:t>
            </a:r>
          </a:p>
        </p:txBody>
      </p:sp>
      <p:sp>
        <p:nvSpPr>
          <p:cNvPr id="288" name="Shape 288"/>
          <p:cNvSpPr txBox="1"/>
          <p:nvPr>
            <p:ph idx="1" type="body"/>
          </p:nvPr>
        </p:nvSpPr>
        <p:spPr>
          <a:xfrm>
            <a:off x="316300" y="1119150"/>
            <a:ext cx="37953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The Union freed approx. </a:t>
            </a:r>
            <a:r>
              <a:rPr b="1" lang="en" sz="2200" u="sng"/>
              <a:t>10,000</a:t>
            </a:r>
            <a:r>
              <a:rPr lang="en" sz="2200"/>
              <a:t> slaves. </a:t>
            </a:r>
          </a:p>
          <a:p>
            <a:pPr lvl="0" rtl="0">
              <a:spcBef>
                <a:spcPts val="0"/>
              </a:spcBef>
              <a:buNone/>
            </a:pPr>
            <a:r>
              <a:rPr lang="en" sz="2200"/>
              <a:t> </a:t>
            </a:r>
          </a:p>
          <a:p>
            <a:pPr indent="-368300" lvl="0" marL="457200" rtl="0">
              <a:spcBef>
                <a:spcPts val="0"/>
              </a:spcBef>
              <a:buSzPct val="100000"/>
            </a:pPr>
            <a:r>
              <a:rPr lang="en" sz="2200"/>
              <a:t>These freedmen, called “</a:t>
            </a:r>
            <a:r>
              <a:rPr b="1" lang="en" sz="2200" u="sng"/>
              <a:t>Contraband</a:t>
            </a:r>
            <a:r>
              <a:rPr lang="en" sz="2200"/>
              <a:t>” worked the land for money and even became landowners.  </a:t>
            </a:r>
          </a:p>
          <a:p>
            <a:pPr lvl="0" rtl="0">
              <a:spcBef>
                <a:spcPts val="0"/>
              </a:spcBef>
              <a:buNone/>
            </a:pPr>
            <a:r>
              <a:t/>
            </a:r>
            <a:endParaRPr/>
          </a:p>
          <a:p>
            <a:pPr lvl="0" rtl="0">
              <a:spcBef>
                <a:spcPts val="0"/>
              </a:spcBef>
              <a:buNone/>
            </a:pPr>
            <a:r>
              <a:t/>
            </a:r>
            <a:endParaRPr/>
          </a:p>
        </p:txBody>
      </p:sp>
      <p:pic>
        <p:nvPicPr>
          <p:cNvPr id="289" name="Shape 289"/>
          <p:cNvPicPr preferRelativeResize="0"/>
          <p:nvPr/>
        </p:nvPicPr>
        <p:blipFill>
          <a:blip r:embed="rId4">
            <a:alphaModFix/>
          </a:blip>
          <a:stretch>
            <a:fillRect/>
          </a:stretch>
        </p:blipFill>
        <p:spPr>
          <a:xfrm>
            <a:off x="4251875" y="901200"/>
            <a:ext cx="4643550" cy="4052550"/>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93" name="Shape 293"/>
        <p:cNvGrpSpPr/>
        <p:nvPr/>
      </p:nvGrpSpPr>
      <p:grpSpPr>
        <a:xfrm>
          <a:off x="0" y="0"/>
          <a:ext cx="0" cy="0"/>
          <a:chOff x="0" y="0"/>
          <a:chExt cx="0" cy="0"/>
        </a:xfrm>
      </p:grpSpPr>
      <p:sp>
        <p:nvSpPr>
          <p:cNvPr id="294" name="Shape 294"/>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Nov, 1861-1865</a:t>
            </a:r>
          </a:p>
        </p:txBody>
      </p:sp>
      <p:sp>
        <p:nvSpPr>
          <p:cNvPr id="295" name="Shape 295"/>
          <p:cNvSpPr txBox="1"/>
          <p:nvPr>
            <p:ph idx="1" type="body"/>
          </p:nvPr>
        </p:nvSpPr>
        <p:spPr>
          <a:xfrm>
            <a:off x="5240075" y="1608500"/>
            <a:ext cx="37953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A group of Northern missionaries, called </a:t>
            </a:r>
            <a:r>
              <a:rPr b="1" lang="en" sz="2200" u="sng"/>
              <a:t>Gideon’s Band</a:t>
            </a:r>
            <a:r>
              <a:rPr lang="en" sz="2200"/>
              <a:t>, came down to open schools and teach the freedmen.  </a:t>
            </a:r>
          </a:p>
          <a:p>
            <a:pPr lvl="0" rtl="0">
              <a:spcBef>
                <a:spcPts val="0"/>
              </a:spcBef>
              <a:buNone/>
            </a:pPr>
            <a:r>
              <a:t/>
            </a:r>
            <a:endParaRPr/>
          </a:p>
          <a:p>
            <a:pPr lvl="0" rtl="0">
              <a:spcBef>
                <a:spcPts val="0"/>
              </a:spcBef>
              <a:buNone/>
            </a:pPr>
            <a:r>
              <a:t/>
            </a:r>
            <a:endParaRPr/>
          </a:p>
        </p:txBody>
      </p:sp>
      <p:pic>
        <p:nvPicPr>
          <p:cNvPr id="296" name="Shape 296"/>
          <p:cNvPicPr preferRelativeResize="0"/>
          <p:nvPr/>
        </p:nvPicPr>
        <p:blipFill>
          <a:blip r:embed="rId4">
            <a:alphaModFix/>
          </a:blip>
          <a:stretch>
            <a:fillRect/>
          </a:stretch>
        </p:blipFill>
        <p:spPr>
          <a:xfrm>
            <a:off x="260287" y="1090812"/>
            <a:ext cx="4848225" cy="3381375"/>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00" name="Shape 300"/>
        <p:cNvGrpSpPr/>
        <p:nvPr/>
      </p:nvGrpSpPr>
      <p:grpSpPr>
        <a:xfrm>
          <a:off x="0" y="0"/>
          <a:ext cx="0" cy="0"/>
          <a:chOff x="0" y="0"/>
          <a:chExt cx="0" cy="0"/>
        </a:xfrm>
      </p:grpSpPr>
      <p:pic>
        <p:nvPicPr>
          <p:cNvPr id="301" name="Shape 301"/>
          <p:cNvPicPr preferRelativeResize="0"/>
          <p:nvPr/>
        </p:nvPicPr>
        <p:blipFill>
          <a:blip r:embed="rId4">
            <a:alphaModFix/>
          </a:blip>
          <a:stretch>
            <a:fillRect/>
          </a:stretch>
        </p:blipFill>
        <p:spPr>
          <a:xfrm>
            <a:off x="0" y="882230"/>
            <a:ext cx="9143998" cy="3043339"/>
          </a:xfrm>
          <a:prstGeom prst="rect">
            <a:avLst/>
          </a:prstGeom>
          <a:noFill/>
          <a:ln>
            <a:noFill/>
          </a:ln>
        </p:spPr>
      </p:pic>
      <p:sp>
        <p:nvSpPr>
          <p:cNvPr id="302" name="Shape 302"/>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Nov, 1861-1865</a:t>
            </a:r>
          </a:p>
        </p:txBody>
      </p:sp>
      <p:sp>
        <p:nvSpPr>
          <p:cNvPr id="303" name="Shape 303"/>
          <p:cNvSpPr txBox="1"/>
          <p:nvPr>
            <p:ph idx="1" type="body"/>
          </p:nvPr>
        </p:nvSpPr>
        <p:spPr>
          <a:xfrm>
            <a:off x="472050" y="3925575"/>
            <a:ext cx="81998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Freedmen were also enlisted in the Union army and became the </a:t>
            </a:r>
            <a:r>
              <a:rPr b="1" lang="en" sz="2200" u="sng"/>
              <a:t>1st Regiment of SC Volunteers</a:t>
            </a:r>
            <a:r>
              <a:rPr lang="en" sz="2200"/>
              <a:t>.</a:t>
            </a:r>
          </a:p>
          <a:p>
            <a:pPr lvl="0" rtl="0">
              <a:spcBef>
                <a:spcPts val="0"/>
              </a:spcBef>
              <a:buNone/>
            </a:pPr>
            <a:r>
              <a:t/>
            </a:r>
            <a:endParaRPr/>
          </a:p>
          <a:p>
            <a:pPr lvl="0" rtl="0">
              <a:spcBef>
                <a:spcPts val="0"/>
              </a:spcBef>
              <a:buNone/>
            </a:pPr>
            <a:r>
              <a:t/>
            </a:r>
            <a:endParaRP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07" name="Shape 307"/>
        <p:cNvGrpSpPr/>
        <p:nvPr/>
      </p:nvGrpSpPr>
      <p:grpSpPr>
        <a:xfrm>
          <a:off x="0" y="0"/>
          <a:ext cx="0" cy="0"/>
          <a:chOff x="0" y="0"/>
          <a:chExt cx="0" cy="0"/>
        </a:xfrm>
      </p:grpSpPr>
      <p:sp>
        <p:nvSpPr>
          <p:cNvPr id="308" name="Shape 308"/>
          <p:cNvSpPr txBox="1"/>
          <p:nvPr>
            <p:ph type="ctrTitle"/>
          </p:nvPr>
        </p:nvSpPr>
        <p:spPr>
          <a:xfrm>
            <a:off x="1013375" y="1601445"/>
            <a:ext cx="7117200" cy="1159799"/>
          </a:xfrm>
          <a:prstGeom prst="rect">
            <a:avLst/>
          </a:prstGeom>
        </p:spPr>
        <p:txBody>
          <a:bodyPr anchorCtr="0" anchor="b" bIns="91425" lIns="91425" rIns="91425" tIns="91425">
            <a:noAutofit/>
          </a:bodyPr>
          <a:lstStyle/>
          <a:p>
            <a:pPr lvl="0" rtl="0">
              <a:spcBef>
                <a:spcPts val="0"/>
              </a:spcBef>
              <a:buNone/>
            </a:pPr>
            <a:r>
              <a:rPr lang="en">
                <a:latin typeface="Abril Fatface"/>
                <a:ea typeface="Abril Fatface"/>
                <a:cs typeface="Abril Fatface"/>
                <a:sym typeface="Abril Fatface"/>
              </a:rPr>
              <a:t>2.</a:t>
            </a:r>
          </a:p>
          <a:p>
            <a:pPr lvl="0" rtl="0">
              <a:spcBef>
                <a:spcPts val="0"/>
              </a:spcBef>
              <a:buNone/>
            </a:pPr>
            <a:r>
              <a:rPr lang="en">
                <a:latin typeface="Abril Fatface"/>
                <a:ea typeface="Abril Fatface"/>
                <a:cs typeface="Abril Fatface"/>
                <a:sym typeface="Abril Fatface"/>
              </a:rPr>
              <a:t>1862</a:t>
            </a:r>
          </a:p>
        </p:txBody>
      </p:sp>
      <p:sp>
        <p:nvSpPr>
          <p:cNvPr id="309" name="Shape 309"/>
          <p:cNvSpPr txBox="1"/>
          <p:nvPr>
            <p:ph idx="1" type="subTitle"/>
          </p:nvPr>
        </p:nvSpPr>
        <p:spPr>
          <a:xfrm>
            <a:off x="685800" y="2852116"/>
            <a:ext cx="7772400" cy="784799"/>
          </a:xfrm>
          <a:prstGeom prst="rect">
            <a:avLst/>
          </a:prstGeom>
        </p:spPr>
        <p:txBody>
          <a:bodyPr anchorCtr="0" anchor="t" bIns="91425" lIns="91425" rIns="91425" tIns="91425">
            <a:noAutofit/>
          </a:bodyPr>
          <a:lstStyle/>
          <a:p>
            <a:pPr lvl="0" rtl="0">
              <a:spcBef>
                <a:spcPts val="0"/>
              </a:spcBef>
              <a:buNone/>
            </a:pPr>
            <a:r>
              <a:rPr lang="en">
                <a:latin typeface="Special Elite"/>
                <a:ea typeface="Special Elite"/>
                <a:cs typeface="Special Elite"/>
                <a:sym typeface="Special Elite"/>
              </a:rPr>
              <a:t>The Second Year</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13" name="Shape 313"/>
        <p:cNvGrpSpPr/>
        <p:nvPr/>
      </p:nvGrpSpPr>
      <p:grpSpPr>
        <a:xfrm>
          <a:off x="0" y="0"/>
          <a:ext cx="0" cy="0"/>
          <a:chOff x="0" y="0"/>
          <a:chExt cx="0" cy="0"/>
        </a:xfrm>
      </p:grpSpPr>
      <p:sp>
        <p:nvSpPr>
          <p:cNvPr id="314" name="Shape 314"/>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March 1862</a:t>
            </a:r>
          </a:p>
        </p:txBody>
      </p:sp>
      <p:sp>
        <p:nvSpPr>
          <p:cNvPr id="315" name="Shape 315"/>
          <p:cNvSpPr txBox="1"/>
          <p:nvPr>
            <p:ph idx="1" type="body"/>
          </p:nvPr>
        </p:nvSpPr>
        <p:spPr>
          <a:xfrm>
            <a:off x="4559775" y="1219425"/>
            <a:ext cx="44856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First battle between 2 </a:t>
            </a:r>
            <a:r>
              <a:rPr b="1" lang="en" sz="2200" u="sng"/>
              <a:t>iron-clad steam ships</a:t>
            </a:r>
          </a:p>
          <a:p>
            <a:pPr indent="-368300" lvl="0" marL="457200" rtl="0">
              <a:spcBef>
                <a:spcPts val="0"/>
              </a:spcBef>
              <a:buSzPct val="100000"/>
            </a:pPr>
            <a:r>
              <a:rPr lang="en" sz="2200"/>
              <a:t>USS </a:t>
            </a:r>
            <a:r>
              <a:rPr b="1" lang="en" sz="2200" u="sng"/>
              <a:t>Monitor</a:t>
            </a:r>
            <a:r>
              <a:rPr lang="en" sz="2200"/>
              <a:t> took on the CSS </a:t>
            </a:r>
            <a:r>
              <a:rPr b="1" lang="en" sz="2200" u="sng"/>
              <a:t>Virginia</a:t>
            </a:r>
            <a:r>
              <a:rPr lang="en" sz="2200"/>
              <a:t> (Merrimack) after the Virginia had destroyed several Union wooden ships.</a:t>
            </a:r>
          </a:p>
          <a:p>
            <a:pPr indent="-368300" lvl="0" marL="457200" rtl="0">
              <a:spcBef>
                <a:spcPts val="0"/>
              </a:spcBef>
              <a:buSzPct val="100000"/>
            </a:pPr>
            <a:r>
              <a:rPr lang="en" sz="2200"/>
              <a:t>The battle ended in a tie, but it </a:t>
            </a:r>
            <a:r>
              <a:rPr b="1" lang="en" sz="2200" u="sng"/>
              <a:t>changed naval warfare forever.</a:t>
            </a:r>
          </a:p>
          <a:p>
            <a:pPr lvl="0" rtl="0">
              <a:spcBef>
                <a:spcPts val="0"/>
              </a:spcBef>
              <a:buNone/>
            </a:pPr>
            <a:r>
              <a:t/>
            </a:r>
            <a:endParaRPr/>
          </a:p>
          <a:p>
            <a:pPr lvl="0" rtl="0">
              <a:spcBef>
                <a:spcPts val="0"/>
              </a:spcBef>
              <a:buNone/>
            </a:pPr>
            <a:r>
              <a:t/>
            </a:r>
            <a:endParaRPr/>
          </a:p>
        </p:txBody>
      </p:sp>
      <p:pic>
        <p:nvPicPr>
          <p:cNvPr id="316" name="Shape 316"/>
          <p:cNvPicPr preferRelativeResize="0"/>
          <p:nvPr/>
        </p:nvPicPr>
        <p:blipFill>
          <a:blip r:embed="rId4">
            <a:alphaModFix/>
          </a:blip>
          <a:stretch>
            <a:fillRect/>
          </a:stretch>
        </p:blipFill>
        <p:spPr>
          <a:xfrm>
            <a:off x="109400" y="1364275"/>
            <a:ext cx="4377699" cy="295200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71" name="Shape 71"/>
        <p:cNvGrpSpPr/>
        <p:nvPr/>
      </p:nvGrpSpPr>
      <p:grpSpPr>
        <a:xfrm>
          <a:off x="0" y="0"/>
          <a:ext cx="0" cy="0"/>
          <a:chOff x="0" y="0"/>
          <a:chExt cx="0" cy="0"/>
        </a:xfrm>
      </p:grpSpPr>
      <p:sp>
        <p:nvSpPr>
          <p:cNvPr id="72" name="Shape 72"/>
          <p:cNvSpPr txBox="1"/>
          <p:nvPr>
            <p:ph type="title"/>
          </p:nvPr>
        </p:nvSpPr>
        <p:spPr>
          <a:xfrm>
            <a:off x="244375" y="215475"/>
            <a:ext cx="8608200" cy="793800"/>
          </a:xfrm>
          <a:prstGeom prst="rect">
            <a:avLst/>
          </a:prstGeom>
        </p:spPr>
        <p:txBody>
          <a:bodyPr anchorCtr="0" anchor="b" bIns="91425" lIns="91425" rIns="91425" tIns="91425">
            <a:noAutofit/>
          </a:bodyPr>
          <a:lstStyle/>
          <a:p>
            <a:pPr lvl="0" rtl="0">
              <a:spcBef>
                <a:spcPts val="0"/>
              </a:spcBef>
              <a:buNone/>
            </a:pPr>
            <a:r>
              <a:rPr lang="en" sz="3600"/>
              <a:t>Was the North winning inevitable?</a:t>
            </a:r>
          </a:p>
        </p:txBody>
      </p:sp>
      <p:pic>
        <p:nvPicPr>
          <p:cNvPr id="73" name="Shape 73"/>
          <p:cNvPicPr preferRelativeResize="0"/>
          <p:nvPr/>
        </p:nvPicPr>
        <p:blipFill rotWithShape="1">
          <a:blip r:embed="rId4">
            <a:alphaModFix/>
          </a:blip>
          <a:srcRect b="0" l="0" r="0" t="0"/>
          <a:stretch/>
        </p:blipFill>
        <p:spPr>
          <a:xfrm>
            <a:off x="1957024" y="1064073"/>
            <a:ext cx="5313899" cy="3595200"/>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20" name="Shape 320"/>
        <p:cNvGrpSpPr/>
        <p:nvPr/>
      </p:nvGrpSpPr>
      <p:grpSpPr>
        <a:xfrm>
          <a:off x="0" y="0"/>
          <a:ext cx="0" cy="0"/>
          <a:chOff x="0" y="0"/>
          <a:chExt cx="0" cy="0"/>
        </a:xfrm>
      </p:grpSpPr>
      <p:sp>
        <p:nvSpPr>
          <p:cNvPr id="321" name="Shape 321"/>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May 1862</a:t>
            </a:r>
          </a:p>
        </p:txBody>
      </p:sp>
      <p:sp>
        <p:nvSpPr>
          <p:cNvPr id="322" name="Shape 322"/>
          <p:cNvSpPr txBox="1"/>
          <p:nvPr>
            <p:ph idx="1" type="body"/>
          </p:nvPr>
        </p:nvSpPr>
        <p:spPr>
          <a:xfrm>
            <a:off x="412224" y="3390525"/>
            <a:ext cx="8319600" cy="1667100"/>
          </a:xfrm>
          <a:prstGeom prst="rect">
            <a:avLst/>
          </a:prstGeom>
        </p:spPr>
        <p:txBody>
          <a:bodyPr anchorCtr="0" anchor="t" bIns="91425" lIns="91425" rIns="91425" tIns="91425">
            <a:noAutofit/>
          </a:bodyPr>
          <a:lstStyle/>
          <a:p>
            <a:pPr indent="-368300" lvl="0" marL="457200" rtl="0">
              <a:spcBef>
                <a:spcPts val="0"/>
              </a:spcBef>
              <a:buSzPct val="100000"/>
            </a:pPr>
            <a:r>
              <a:rPr b="1" lang="en" sz="2200" u="sng"/>
              <a:t>Robert Smalls</a:t>
            </a:r>
            <a:r>
              <a:rPr lang="en" sz="2200"/>
              <a:t> was a black harbor pilot who lived with his wife and children in Charleston.  He wanted to purchase his wife and children’s freedom, but the cost was $</a:t>
            </a:r>
            <a:r>
              <a:rPr b="1" lang="en" sz="2200" u="sng"/>
              <a:t>800</a:t>
            </a:r>
            <a:r>
              <a:rPr lang="en" sz="2200"/>
              <a:t> (he had $100).  </a:t>
            </a:r>
          </a:p>
          <a:p>
            <a:pPr lvl="0" rtl="0">
              <a:spcBef>
                <a:spcPts val="0"/>
              </a:spcBef>
              <a:buNone/>
            </a:pPr>
            <a:r>
              <a:t/>
            </a:r>
            <a:endParaRPr/>
          </a:p>
          <a:p>
            <a:pPr lvl="0" rtl="0">
              <a:spcBef>
                <a:spcPts val="0"/>
              </a:spcBef>
              <a:buNone/>
            </a:pPr>
            <a:r>
              <a:t/>
            </a:r>
            <a:endParaRPr/>
          </a:p>
        </p:txBody>
      </p:sp>
      <p:pic>
        <p:nvPicPr>
          <p:cNvPr id="323" name="Shape 323"/>
          <p:cNvPicPr preferRelativeResize="0"/>
          <p:nvPr/>
        </p:nvPicPr>
        <p:blipFill>
          <a:blip r:embed="rId4">
            <a:alphaModFix/>
          </a:blip>
          <a:stretch>
            <a:fillRect/>
          </a:stretch>
        </p:blipFill>
        <p:spPr>
          <a:xfrm>
            <a:off x="3143250" y="1009275"/>
            <a:ext cx="2857500" cy="2381250"/>
          </a:xfrm>
          <a:prstGeom prst="rect">
            <a:avLst/>
          </a:prstGeom>
          <a:noFill/>
          <a:ln>
            <a:noFill/>
          </a:ln>
        </p:spPr>
      </p:pic>
      <p:sp>
        <p:nvSpPr>
          <p:cNvPr id="324" name="Shape 324"/>
          <p:cNvSpPr txBox="1"/>
          <p:nvPr/>
        </p:nvSpPr>
        <p:spPr>
          <a:xfrm>
            <a:off x="6651750" y="1624275"/>
            <a:ext cx="2204399" cy="793800"/>
          </a:xfrm>
          <a:prstGeom prst="rect">
            <a:avLst/>
          </a:prstGeom>
          <a:noFill/>
          <a:ln>
            <a:noFill/>
          </a:ln>
        </p:spPr>
        <p:txBody>
          <a:bodyPr anchorCtr="0" anchor="t" bIns="91425" lIns="91425" rIns="91425" tIns="91425">
            <a:noAutofit/>
          </a:bodyPr>
          <a:lstStyle/>
          <a:p>
            <a:pPr lvl="0">
              <a:spcBef>
                <a:spcPts val="0"/>
              </a:spcBef>
              <a:buNone/>
            </a:pPr>
            <a:r>
              <a:rPr lang="en" u="sng">
                <a:solidFill>
                  <a:schemeClr val="lt1"/>
                </a:solidFill>
                <a:hlinkClick r:id="rId5"/>
              </a:rPr>
              <a:t>Robert Smalls Video</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28" name="Shape 328"/>
        <p:cNvGrpSpPr/>
        <p:nvPr/>
      </p:nvGrpSpPr>
      <p:grpSpPr>
        <a:xfrm>
          <a:off x="0" y="0"/>
          <a:ext cx="0" cy="0"/>
          <a:chOff x="0" y="0"/>
          <a:chExt cx="0" cy="0"/>
        </a:xfrm>
      </p:grpSpPr>
      <p:sp>
        <p:nvSpPr>
          <p:cNvPr id="329" name="Shape 329"/>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May 1862</a:t>
            </a:r>
          </a:p>
        </p:txBody>
      </p:sp>
      <p:sp>
        <p:nvSpPr>
          <p:cNvPr id="330" name="Shape 330"/>
          <p:cNvSpPr txBox="1"/>
          <p:nvPr>
            <p:ph idx="1" type="body"/>
          </p:nvPr>
        </p:nvSpPr>
        <p:spPr>
          <a:xfrm>
            <a:off x="56699" y="3115550"/>
            <a:ext cx="88989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Smalls worked on the </a:t>
            </a:r>
            <a:r>
              <a:rPr b="1" lang="en" sz="2200" u="sng"/>
              <a:t>CSS Planter</a:t>
            </a:r>
            <a:r>
              <a:rPr lang="en" sz="2200"/>
              <a:t> with 3 other enslaved men.  </a:t>
            </a:r>
          </a:p>
          <a:p>
            <a:pPr indent="-368300" lvl="0" marL="457200" rtl="0">
              <a:spcBef>
                <a:spcPts val="0"/>
              </a:spcBef>
              <a:buSzPct val="100000"/>
            </a:pPr>
            <a:r>
              <a:rPr lang="en" sz="2200"/>
              <a:t>In the early morning of May 13, 1862, Smalls and the 3 men, loaded their families onto the Planter to </a:t>
            </a:r>
            <a:r>
              <a:rPr b="1" lang="en" sz="2200" u="sng"/>
              <a:t>escape to the Union ships</a:t>
            </a:r>
            <a:r>
              <a:rPr lang="en" sz="2200"/>
              <a:t> off the coast of Charleston. </a:t>
            </a:r>
          </a:p>
          <a:p>
            <a:pPr lvl="0" rtl="0">
              <a:spcBef>
                <a:spcPts val="0"/>
              </a:spcBef>
              <a:buNone/>
            </a:pPr>
            <a:r>
              <a:t/>
            </a:r>
            <a:endParaRPr/>
          </a:p>
          <a:p>
            <a:pPr lvl="0" rtl="0">
              <a:spcBef>
                <a:spcPts val="0"/>
              </a:spcBef>
              <a:buNone/>
            </a:pPr>
            <a:r>
              <a:t/>
            </a:r>
            <a:endParaRPr/>
          </a:p>
        </p:txBody>
      </p:sp>
      <p:pic>
        <p:nvPicPr>
          <p:cNvPr id="331" name="Shape 331"/>
          <p:cNvPicPr preferRelativeResize="0"/>
          <p:nvPr/>
        </p:nvPicPr>
        <p:blipFill>
          <a:blip r:embed="rId4">
            <a:alphaModFix/>
          </a:blip>
          <a:stretch>
            <a:fillRect/>
          </a:stretch>
        </p:blipFill>
        <p:spPr>
          <a:xfrm>
            <a:off x="2150110" y="1009275"/>
            <a:ext cx="4712074" cy="2264424"/>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35" name="Shape 335"/>
        <p:cNvGrpSpPr/>
        <p:nvPr/>
      </p:nvGrpSpPr>
      <p:grpSpPr>
        <a:xfrm>
          <a:off x="0" y="0"/>
          <a:ext cx="0" cy="0"/>
          <a:chOff x="0" y="0"/>
          <a:chExt cx="0" cy="0"/>
        </a:xfrm>
      </p:grpSpPr>
      <p:sp>
        <p:nvSpPr>
          <p:cNvPr id="336" name="Shape 336"/>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May 1862</a:t>
            </a:r>
          </a:p>
        </p:txBody>
      </p:sp>
      <p:sp>
        <p:nvSpPr>
          <p:cNvPr id="337" name="Shape 337"/>
          <p:cNvSpPr txBox="1"/>
          <p:nvPr>
            <p:ph idx="1" type="body"/>
          </p:nvPr>
        </p:nvSpPr>
        <p:spPr>
          <a:xfrm>
            <a:off x="3639150" y="1219425"/>
            <a:ext cx="54062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He was familiar with the rebel routines and steamed the Planter </a:t>
            </a:r>
            <a:r>
              <a:rPr b="1" lang="en" sz="2200" u="sng"/>
              <a:t>past 5 Confederate gun batteries</a:t>
            </a:r>
            <a:r>
              <a:rPr lang="en" sz="2200"/>
              <a:t> giving the correct signals for safe passage.</a:t>
            </a:r>
          </a:p>
          <a:p>
            <a:pPr indent="-368300" lvl="0" marL="457200" rtl="0">
              <a:spcBef>
                <a:spcPts val="0"/>
              </a:spcBef>
              <a:buSzPct val="100000"/>
            </a:pPr>
            <a:r>
              <a:rPr lang="en" sz="2200"/>
              <a:t>By dawn, they were </a:t>
            </a:r>
            <a:r>
              <a:rPr b="1" lang="en" sz="2200" u="sng"/>
              <a:t>free</a:t>
            </a:r>
            <a:r>
              <a:rPr lang="en" sz="2200"/>
              <a:t> and had delivered the Planter to </a:t>
            </a:r>
            <a:r>
              <a:rPr b="1" lang="en" sz="2200" u="sng"/>
              <a:t>Union</a:t>
            </a:r>
            <a:r>
              <a:rPr lang="en" sz="2200"/>
              <a:t> forces.</a:t>
            </a:r>
          </a:p>
          <a:p>
            <a:pPr lvl="0" rtl="0">
              <a:spcBef>
                <a:spcPts val="0"/>
              </a:spcBef>
              <a:buNone/>
            </a:pPr>
            <a:r>
              <a:t/>
            </a:r>
            <a:endParaRPr/>
          </a:p>
          <a:p>
            <a:pPr lvl="0" rtl="0">
              <a:spcBef>
                <a:spcPts val="0"/>
              </a:spcBef>
              <a:buNone/>
            </a:pPr>
            <a:r>
              <a:t/>
            </a:r>
            <a:endParaRPr/>
          </a:p>
        </p:txBody>
      </p:sp>
      <p:pic>
        <p:nvPicPr>
          <p:cNvPr id="338" name="Shape 338"/>
          <p:cNvPicPr preferRelativeResize="0"/>
          <p:nvPr/>
        </p:nvPicPr>
        <p:blipFill>
          <a:blip r:embed="rId4">
            <a:alphaModFix/>
          </a:blip>
          <a:stretch>
            <a:fillRect/>
          </a:stretch>
        </p:blipFill>
        <p:spPr>
          <a:xfrm>
            <a:off x="506775" y="822300"/>
            <a:ext cx="2906375" cy="4055425"/>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42" name="Shape 342"/>
        <p:cNvGrpSpPr/>
        <p:nvPr/>
      </p:nvGrpSpPr>
      <p:grpSpPr>
        <a:xfrm>
          <a:off x="0" y="0"/>
          <a:ext cx="0" cy="0"/>
          <a:chOff x="0" y="0"/>
          <a:chExt cx="0" cy="0"/>
        </a:xfrm>
      </p:grpSpPr>
      <p:sp>
        <p:nvSpPr>
          <p:cNvPr id="343" name="Shape 343"/>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1862-1865</a:t>
            </a:r>
          </a:p>
        </p:txBody>
      </p:sp>
      <p:sp>
        <p:nvSpPr>
          <p:cNvPr id="344" name="Shape 344"/>
          <p:cNvSpPr txBox="1"/>
          <p:nvPr>
            <p:ph idx="1" type="body"/>
          </p:nvPr>
        </p:nvSpPr>
        <p:spPr>
          <a:xfrm>
            <a:off x="113600" y="1009275"/>
            <a:ext cx="54062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Because of his actions, Smalls was awarded a </a:t>
            </a:r>
            <a:r>
              <a:rPr b="1" lang="en" sz="2200" u="sng"/>
              <a:t>meeting with Lincoln</a:t>
            </a:r>
            <a:r>
              <a:rPr lang="en" sz="2200"/>
              <a:t>.  He convinced Lincoln to support </a:t>
            </a:r>
            <a:r>
              <a:rPr b="1" lang="en" sz="2200" u="sng"/>
              <a:t>enlisting black men to fight for the Union</a:t>
            </a:r>
            <a:r>
              <a:rPr lang="en" sz="2200"/>
              <a:t>.</a:t>
            </a:r>
          </a:p>
          <a:p>
            <a:pPr lvl="0" rtl="0">
              <a:spcBef>
                <a:spcPts val="0"/>
              </a:spcBef>
              <a:buNone/>
            </a:pPr>
            <a:r>
              <a:t/>
            </a:r>
            <a:endParaRPr sz="2200"/>
          </a:p>
          <a:p>
            <a:pPr indent="-368300" lvl="0" marL="457200" rtl="0">
              <a:spcBef>
                <a:spcPts val="0"/>
              </a:spcBef>
              <a:buSzPct val="100000"/>
            </a:pPr>
            <a:r>
              <a:rPr lang="en" sz="2200"/>
              <a:t>He helped recruit 5,000 African American men.  He captained the Planter &amp; helped scout for Union forces around Charleston.  </a:t>
            </a:r>
          </a:p>
          <a:p>
            <a:pPr lvl="0" rtl="0">
              <a:spcBef>
                <a:spcPts val="0"/>
              </a:spcBef>
              <a:buNone/>
            </a:pPr>
            <a:r>
              <a:t/>
            </a:r>
            <a:endParaRPr/>
          </a:p>
          <a:p>
            <a:pPr lvl="0" rtl="0">
              <a:spcBef>
                <a:spcPts val="0"/>
              </a:spcBef>
              <a:buNone/>
            </a:pPr>
            <a:r>
              <a:t/>
            </a:r>
            <a:endParaRPr/>
          </a:p>
        </p:txBody>
      </p:sp>
      <p:pic>
        <p:nvPicPr>
          <p:cNvPr id="345" name="Shape 345"/>
          <p:cNvPicPr preferRelativeResize="0"/>
          <p:nvPr/>
        </p:nvPicPr>
        <p:blipFill>
          <a:blip r:embed="rId4">
            <a:alphaModFix/>
          </a:blip>
          <a:stretch>
            <a:fillRect/>
          </a:stretch>
        </p:blipFill>
        <p:spPr>
          <a:xfrm>
            <a:off x="5891001" y="1009274"/>
            <a:ext cx="2615251" cy="3871773"/>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49" name="Shape 349"/>
        <p:cNvGrpSpPr/>
        <p:nvPr/>
      </p:nvGrpSpPr>
      <p:grpSpPr>
        <a:xfrm>
          <a:off x="0" y="0"/>
          <a:ext cx="0" cy="0"/>
          <a:chOff x="0" y="0"/>
          <a:chExt cx="0" cy="0"/>
        </a:xfrm>
      </p:grpSpPr>
      <p:sp>
        <p:nvSpPr>
          <p:cNvPr id="350" name="Shape 350"/>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1865-Beyond</a:t>
            </a:r>
          </a:p>
        </p:txBody>
      </p:sp>
      <p:sp>
        <p:nvSpPr>
          <p:cNvPr id="351" name="Shape 351"/>
          <p:cNvSpPr txBox="1"/>
          <p:nvPr>
            <p:ph idx="1" type="body"/>
          </p:nvPr>
        </p:nvSpPr>
        <p:spPr>
          <a:xfrm>
            <a:off x="2780225" y="1009275"/>
            <a:ext cx="31989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Later in life, he purchased the house where he &amp; his mother had been enslaved.</a:t>
            </a:r>
          </a:p>
          <a:p>
            <a:pPr lvl="0" rtl="0">
              <a:spcBef>
                <a:spcPts val="0"/>
              </a:spcBef>
              <a:buNone/>
            </a:pPr>
            <a:r>
              <a:t/>
            </a:r>
            <a:endParaRPr sz="2200"/>
          </a:p>
          <a:p>
            <a:pPr indent="-368300" lvl="0" marL="457200" rtl="0">
              <a:spcBef>
                <a:spcPts val="0"/>
              </a:spcBef>
              <a:buSzPct val="100000"/>
            </a:pPr>
            <a:r>
              <a:rPr lang="en" sz="2200"/>
              <a:t>He became a prominent </a:t>
            </a:r>
            <a:r>
              <a:rPr b="1" lang="en" sz="2200" u="sng"/>
              <a:t>SC politician</a:t>
            </a:r>
            <a:r>
              <a:rPr lang="en" sz="2200"/>
              <a:t> after the war.</a:t>
            </a:r>
          </a:p>
          <a:p>
            <a:pPr lvl="0" rtl="0">
              <a:spcBef>
                <a:spcPts val="0"/>
              </a:spcBef>
              <a:buNone/>
            </a:pPr>
            <a:r>
              <a:t/>
            </a:r>
            <a:endParaRPr/>
          </a:p>
          <a:p>
            <a:pPr lvl="0" rtl="0">
              <a:spcBef>
                <a:spcPts val="0"/>
              </a:spcBef>
              <a:buNone/>
            </a:pPr>
            <a:r>
              <a:t/>
            </a:r>
            <a:endParaRPr/>
          </a:p>
        </p:txBody>
      </p:sp>
      <p:pic>
        <p:nvPicPr>
          <p:cNvPr id="352" name="Shape 352"/>
          <p:cNvPicPr preferRelativeResize="0"/>
          <p:nvPr/>
        </p:nvPicPr>
        <p:blipFill>
          <a:blip r:embed="rId4">
            <a:alphaModFix/>
          </a:blip>
          <a:stretch>
            <a:fillRect/>
          </a:stretch>
        </p:blipFill>
        <p:spPr>
          <a:xfrm>
            <a:off x="6321924" y="1009275"/>
            <a:ext cx="2582200" cy="3408475"/>
          </a:xfrm>
          <a:prstGeom prst="rect">
            <a:avLst/>
          </a:prstGeom>
          <a:noFill/>
          <a:ln>
            <a:noFill/>
          </a:ln>
        </p:spPr>
      </p:pic>
      <p:pic>
        <p:nvPicPr>
          <p:cNvPr id="353" name="Shape 353"/>
          <p:cNvPicPr preferRelativeResize="0"/>
          <p:nvPr/>
        </p:nvPicPr>
        <p:blipFill>
          <a:blip r:embed="rId5">
            <a:alphaModFix/>
          </a:blip>
          <a:stretch>
            <a:fillRect/>
          </a:stretch>
        </p:blipFill>
        <p:spPr>
          <a:xfrm>
            <a:off x="151729" y="1049229"/>
            <a:ext cx="2538299" cy="3169717"/>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57" name="Shape 357"/>
        <p:cNvGrpSpPr/>
        <p:nvPr/>
      </p:nvGrpSpPr>
      <p:grpSpPr>
        <a:xfrm>
          <a:off x="0" y="0"/>
          <a:ext cx="0" cy="0"/>
          <a:chOff x="0" y="0"/>
          <a:chExt cx="0" cy="0"/>
        </a:xfrm>
      </p:grpSpPr>
      <p:sp>
        <p:nvSpPr>
          <p:cNvPr id="358" name="Shape 358"/>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June 1862</a:t>
            </a:r>
          </a:p>
        </p:txBody>
      </p:sp>
      <p:sp>
        <p:nvSpPr>
          <p:cNvPr id="359" name="Shape 359"/>
          <p:cNvSpPr txBox="1"/>
          <p:nvPr>
            <p:ph idx="1" type="body"/>
          </p:nvPr>
        </p:nvSpPr>
        <p:spPr>
          <a:xfrm>
            <a:off x="5430350" y="1738200"/>
            <a:ext cx="34754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With intel from Robert Smalls, the Union attempted to take Charleston by landing on </a:t>
            </a:r>
            <a:r>
              <a:rPr b="1" lang="en" sz="2200" u="sng"/>
              <a:t>James Island</a:t>
            </a:r>
            <a:r>
              <a:rPr lang="en" sz="2200"/>
              <a:t>.</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360" name="Shape 360"/>
          <p:cNvPicPr preferRelativeResize="0"/>
          <p:nvPr/>
        </p:nvPicPr>
        <p:blipFill>
          <a:blip r:embed="rId4">
            <a:alphaModFix/>
          </a:blip>
          <a:stretch>
            <a:fillRect/>
          </a:stretch>
        </p:blipFill>
        <p:spPr>
          <a:xfrm>
            <a:off x="483778" y="1009274"/>
            <a:ext cx="4816500" cy="3613675"/>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64" name="Shape 364"/>
        <p:cNvGrpSpPr/>
        <p:nvPr/>
      </p:nvGrpSpPr>
      <p:grpSpPr>
        <a:xfrm>
          <a:off x="0" y="0"/>
          <a:ext cx="0" cy="0"/>
          <a:chOff x="0" y="0"/>
          <a:chExt cx="0" cy="0"/>
        </a:xfrm>
      </p:grpSpPr>
      <p:sp>
        <p:nvSpPr>
          <p:cNvPr id="365" name="Shape 365"/>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June 1862</a:t>
            </a:r>
          </a:p>
        </p:txBody>
      </p:sp>
      <p:sp>
        <p:nvSpPr>
          <p:cNvPr id="366" name="Shape 366"/>
          <p:cNvSpPr txBox="1"/>
          <p:nvPr>
            <p:ph idx="1" type="body"/>
          </p:nvPr>
        </p:nvSpPr>
        <p:spPr>
          <a:xfrm>
            <a:off x="106525" y="3006725"/>
            <a:ext cx="8589300" cy="1667100"/>
          </a:xfrm>
          <a:prstGeom prst="rect">
            <a:avLst/>
          </a:prstGeom>
        </p:spPr>
        <p:txBody>
          <a:bodyPr anchorCtr="0" anchor="t" bIns="91425" lIns="91425" rIns="91425" tIns="91425">
            <a:noAutofit/>
          </a:bodyPr>
          <a:lstStyle/>
          <a:p>
            <a:pPr lvl="0" rtl="0">
              <a:spcBef>
                <a:spcPts val="0"/>
              </a:spcBef>
              <a:buNone/>
            </a:pPr>
            <a:r>
              <a:t/>
            </a:r>
            <a:endParaRPr sz="2200"/>
          </a:p>
          <a:p>
            <a:pPr indent="-368300" lvl="0" marL="457200" rtl="0">
              <a:spcBef>
                <a:spcPts val="0"/>
              </a:spcBef>
              <a:buSzPct val="100000"/>
            </a:pPr>
            <a:r>
              <a:rPr lang="en" sz="2200"/>
              <a:t>On June 16, the Union launched an </a:t>
            </a:r>
            <a:r>
              <a:rPr b="1" lang="en" sz="2200" u="sng"/>
              <a:t>unsuccessful frontal assault </a:t>
            </a:r>
            <a:r>
              <a:rPr lang="en" sz="2200"/>
              <a:t>against Ft. Lamar at Secessionville.</a:t>
            </a:r>
          </a:p>
          <a:p>
            <a:pPr indent="-368300" lvl="0" marL="457200" rtl="0">
              <a:spcBef>
                <a:spcPts val="0"/>
              </a:spcBef>
              <a:buSzPct val="100000"/>
            </a:pPr>
            <a:r>
              <a:rPr lang="en" sz="2200"/>
              <a:t>The Confederate victory s</a:t>
            </a:r>
            <a:r>
              <a:rPr b="1" lang="en" sz="2200" u="sng"/>
              <a:t>aved Charleston</a:t>
            </a:r>
            <a:r>
              <a:rPr lang="en" sz="2200"/>
              <a:t> from Union control.</a:t>
            </a:r>
          </a:p>
          <a:p>
            <a:pPr lvl="0" rtl="0">
              <a:spcBef>
                <a:spcPts val="0"/>
              </a:spcBef>
              <a:buNone/>
            </a:pPr>
            <a:r>
              <a:t/>
            </a:r>
            <a:endParaRPr/>
          </a:p>
          <a:p>
            <a:pPr lvl="0" rtl="0">
              <a:spcBef>
                <a:spcPts val="0"/>
              </a:spcBef>
              <a:buNone/>
            </a:pPr>
            <a:r>
              <a:t/>
            </a:r>
            <a:endParaRPr/>
          </a:p>
        </p:txBody>
      </p:sp>
      <p:pic>
        <p:nvPicPr>
          <p:cNvPr id="367" name="Shape 367"/>
          <p:cNvPicPr preferRelativeResize="0"/>
          <p:nvPr/>
        </p:nvPicPr>
        <p:blipFill>
          <a:blip r:embed="rId4">
            <a:alphaModFix/>
          </a:blip>
          <a:stretch>
            <a:fillRect/>
          </a:stretch>
        </p:blipFill>
        <p:spPr>
          <a:xfrm>
            <a:off x="749075" y="879250"/>
            <a:ext cx="7886698" cy="2639625"/>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71" name="Shape 371"/>
        <p:cNvGrpSpPr/>
        <p:nvPr/>
      </p:nvGrpSpPr>
      <p:grpSpPr>
        <a:xfrm>
          <a:off x="0" y="0"/>
          <a:ext cx="0" cy="0"/>
          <a:chOff x="0" y="0"/>
          <a:chExt cx="0" cy="0"/>
        </a:xfrm>
      </p:grpSpPr>
      <p:sp>
        <p:nvSpPr>
          <p:cNvPr id="372" name="Shape 372"/>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June 1862</a:t>
            </a:r>
          </a:p>
        </p:txBody>
      </p:sp>
      <p:sp>
        <p:nvSpPr>
          <p:cNvPr id="373" name="Shape 373"/>
          <p:cNvSpPr txBox="1"/>
          <p:nvPr>
            <p:ph idx="1" type="body"/>
          </p:nvPr>
        </p:nvSpPr>
        <p:spPr>
          <a:xfrm>
            <a:off x="4077300" y="1229425"/>
            <a:ext cx="50666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Two Brothers Battle at Secessionville</a:t>
            </a:r>
          </a:p>
          <a:p>
            <a:pPr lvl="0" rtl="0">
              <a:spcBef>
                <a:spcPts val="0"/>
              </a:spcBef>
              <a:buNone/>
            </a:pPr>
            <a:r>
              <a:t/>
            </a:r>
            <a:endParaRPr sz="2200"/>
          </a:p>
          <a:p>
            <a:pPr indent="-292100" lvl="0" marL="457200" rtl="0">
              <a:spcBef>
                <a:spcPts val="0"/>
              </a:spcBef>
              <a:buSzPct val="100000"/>
            </a:pPr>
            <a:r>
              <a:rPr lang="en" sz="1000" u="sng">
                <a:solidFill>
                  <a:schemeClr val="hlink"/>
                </a:solidFill>
                <a:hlinkClick r:id="rId4"/>
              </a:rPr>
              <a:t>http://www.teachingushistory.org/flash_files/Page1NEW_023.swf</a:t>
            </a:r>
          </a:p>
          <a:p>
            <a:pPr indent="-292100" lvl="0" marL="457200" rtl="0">
              <a:spcBef>
                <a:spcPts val="0"/>
              </a:spcBef>
              <a:buSzPct val="100000"/>
            </a:pPr>
            <a:r>
              <a:rPr lang="en" sz="1000" u="sng">
                <a:solidFill>
                  <a:schemeClr val="hlink"/>
                </a:solidFill>
                <a:hlinkClick r:id="rId5"/>
              </a:rPr>
              <a:t>http://www.teachingushistory.org/flash_files/Page2NEW_021.swf</a:t>
            </a:r>
          </a:p>
          <a:p>
            <a:pPr indent="-292100" lvl="0" marL="457200" rtl="0">
              <a:spcBef>
                <a:spcPts val="0"/>
              </a:spcBef>
              <a:buSzPct val="100000"/>
            </a:pPr>
            <a:r>
              <a:rPr lang="en" sz="1000" u="sng">
                <a:solidFill>
                  <a:schemeClr val="hlink"/>
                </a:solidFill>
                <a:hlinkClick r:id="rId6"/>
              </a:rPr>
              <a:t>http://www.teachingushistory.org/flash_files/Page3NEW_013.swf</a:t>
            </a:r>
          </a:p>
          <a:p>
            <a:pPr indent="-292100" lvl="0" marL="457200" rtl="0">
              <a:spcBef>
                <a:spcPts val="0"/>
              </a:spcBef>
              <a:buSzPct val="100000"/>
            </a:pPr>
            <a:r>
              <a:rPr lang="en" sz="1000" u="sng">
                <a:solidFill>
                  <a:schemeClr val="hlink"/>
                </a:solidFill>
                <a:hlinkClick r:id="rId7"/>
              </a:rPr>
              <a:t>http://www.teachingushistory.org/flash_files/Page4NEW_007.swf</a:t>
            </a:r>
          </a:p>
          <a:p>
            <a:pPr indent="-292100" lvl="0" marL="457200" rtl="0">
              <a:spcBef>
                <a:spcPts val="0"/>
              </a:spcBef>
              <a:buSzPct val="100000"/>
            </a:pPr>
            <a:r>
              <a:rPr lang="en" sz="1000" u="sng">
                <a:solidFill>
                  <a:schemeClr val="hlink"/>
                </a:solidFill>
                <a:hlinkClick r:id="rId8"/>
              </a:rPr>
              <a:t>http://www.teachingushistory.org/flash_files/Page5NEW_002.swf</a:t>
            </a:r>
          </a:p>
          <a:p>
            <a:pPr lvl="0" rtl="0">
              <a:spcBef>
                <a:spcPts val="0"/>
              </a:spcBef>
              <a:buNone/>
            </a:pPr>
            <a:r>
              <a:t/>
            </a:r>
            <a:endParaRPr sz="1000"/>
          </a:p>
          <a:p>
            <a:pPr lvl="0" rtl="0">
              <a:spcBef>
                <a:spcPts val="0"/>
              </a:spcBef>
              <a:buNone/>
            </a:pPr>
            <a:r>
              <a:rPr lang="en" sz="1000"/>
              <a:t>Transcript: http://www.teachingushistory.org/lessons/Campbellpapers.htm</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374" name="Shape 374"/>
          <p:cNvPicPr preferRelativeResize="0"/>
          <p:nvPr/>
        </p:nvPicPr>
        <p:blipFill>
          <a:blip r:embed="rId9">
            <a:alphaModFix/>
          </a:blip>
          <a:stretch>
            <a:fillRect/>
          </a:stretch>
        </p:blipFill>
        <p:spPr>
          <a:xfrm>
            <a:off x="332197" y="1107772"/>
            <a:ext cx="3587125" cy="3475299"/>
          </a:xfrm>
          <a:prstGeom prst="rect">
            <a:avLst/>
          </a:prstGeom>
          <a:noFill/>
          <a:ln>
            <a:noFill/>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78" name="Shape 378"/>
        <p:cNvGrpSpPr/>
        <p:nvPr/>
      </p:nvGrpSpPr>
      <p:grpSpPr>
        <a:xfrm>
          <a:off x="0" y="0"/>
          <a:ext cx="0" cy="0"/>
          <a:chOff x="0" y="0"/>
          <a:chExt cx="0" cy="0"/>
        </a:xfrm>
      </p:grpSpPr>
      <p:sp>
        <p:nvSpPr>
          <p:cNvPr id="379" name="Shape 379"/>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Sept 1862</a:t>
            </a:r>
          </a:p>
        </p:txBody>
      </p:sp>
      <p:sp>
        <p:nvSpPr>
          <p:cNvPr id="380" name="Shape 380"/>
          <p:cNvSpPr txBox="1"/>
          <p:nvPr>
            <p:ph idx="1" type="body"/>
          </p:nvPr>
        </p:nvSpPr>
        <p:spPr>
          <a:xfrm>
            <a:off x="2938650" y="1299475"/>
            <a:ext cx="34199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On Sept 17, 1862, Union General </a:t>
            </a:r>
            <a:r>
              <a:rPr b="1" lang="en" sz="2200" u="sng"/>
              <a:t>McClellan</a:t>
            </a:r>
            <a:r>
              <a:rPr lang="en" sz="2200"/>
              <a:t>’s forces faced off against Confederate General </a:t>
            </a:r>
            <a:r>
              <a:rPr b="1" lang="en" sz="2200" u="sng"/>
              <a:t>Robert E. Lee </a:t>
            </a:r>
            <a:r>
              <a:rPr lang="en" sz="2200"/>
              <a:t>at Sharpsburg, MD.</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381" name="Shape 381"/>
          <p:cNvPicPr preferRelativeResize="0"/>
          <p:nvPr/>
        </p:nvPicPr>
        <p:blipFill>
          <a:blip r:embed="rId4">
            <a:alphaModFix/>
          </a:blip>
          <a:stretch>
            <a:fillRect/>
          </a:stretch>
        </p:blipFill>
        <p:spPr>
          <a:xfrm>
            <a:off x="266875" y="1171850"/>
            <a:ext cx="2549000" cy="2549000"/>
          </a:xfrm>
          <a:prstGeom prst="rect">
            <a:avLst/>
          </a:prstGeom>
          <a:noFill/>
          <a:ln>
            <a:noFill/>
          </a:ln>
        </p:spPr>
      </p:pic>
      <p:pic>
        <p:nvPicPr>
          <p:cNvPr id="382" name="Shape 382"/>
          <p:cNvPicPr preferRelativeResize="0"/>
          <p:nvPr/>
        </p:nvPicPr>
        <p:blipFill>
          <a:blip r:embed="rId5">
            <a:alphaModFix/>
          </a:blip>
          <a:stretch>
            <a:fillRect/>
          </a:stretch>
        </p:blipFill>
        <p:spPr>
          <a:xfrm>
            <a:off x="6561150" y="1171849"/>
            <a:ext cx="2372225" cy="2548999"/>
          </a:xfrm>
          <a:prstGeom prst="rect">
            <a:avLst/>
          </a:prstGeom>
          <a:noFill/>
          <a:ln>
            <a:noFill/>
          </a:ln>
        </p:spPr>
      </p:pic>
      <p:sp>
        <p:nvSpPr>
          <p:cNvPr id="383" name="Shape 383"/>
          <p:cNvSpPr/>
          <p:nvPr/>
        </p:nvSpPr>
        <p:spPr>
          <a:xfrm>
            <a:off x="6573362" y="3492450"/>
            <a:ext cx="2347799" cy="645300"/>
          </a:xfrm>
          <a:prstGeom prst="horizontalScroll">
            <a:avLst>
              <a:gd fmla="val 12500" name="adj"/>
            </a:avLst>
          </a:prstGeom>
          <a:solidFill>
            <a:srgbClr val="A4C2F4"/>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latin typeface="Special Elite"/>
                <a:ea typeface="Special Elite"/>
                <a:cs typeface="Special Elite"/>
                <a:sym typeface="Special Elite"/>
              </a:rPr>
              <a:t>George B. McClellan</a:t>
            </a:r>
          </a:p>
        </p:txBody>
      </p:sp>
      <p:sp>
        <p:nvSpPr>
          <p:cNvPr id="384" name="Shape 384"/>
          <p:cNvSpPr/>
          <p:nvPr/>
        </p:nvSpPr>
        <p:spPr>
          <a:xfrm>
            <a:off x="367475" y="3492450"/>
            <a:ext cx="2347799" cy="645300"/>
          </a:xfrm>
          <a:prstGeom prst="horizontalScroll">
            <a:avLst>
              <a:gd fmla="val 12500" name="adj"/>
            </a:avLst>
          </a:prstGeom>
          <a:solidFill>
            <a:srgbClr val="EA9999"/>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latin typeface="Special Elite"/>
                <a:ea typeface="Special Elite"/>
                <a:cs typeface="Special Elite"/>
                <a:sym typeface="Special Elite"/>
              </a:rPr>
              <a:t>Robert E. Lee</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88" name="Shape 388"/>
        <p:cNvGrpSpPr/>
        <p:nvPr/>
      </p:nvGrpSpPr>
      <p:grpSpPr>
        <a:xfrm>
          <a:off x="0" y="0"/>
          <a:ext cx="0" cy="0"/>
          <a:chOff x="0" y="0"/>
          <a:chExt cx="0" cy="0"/>
        </a:xfrm>
      </p:grpSpPr>
      <p:sp>
        <p:nvSpPr>
          <p:cNvPr id="389" name="Shape 389"/>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Sept 1862</a:t>
            </a:r>
          </a:p>
        </p:txBody>
      </p:sp>
      <p:sp>
        <p:nvSpPr>
          <p:cNvPr id="390" name="Shape 390"/>
          <p:cNvSpPr txBox="1"/>
          <p:nvPr>
            <p:ph idx="1" type="body"/>
          </p:nvPr>
        </p:nvSpPr>
        <p:spPr>
          <a:xfrm>
            <a:off x="0" y="3790250"/>
            <a:ext cx="89253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Both sides swept back &amp; forth across the battlefield which led Antietam to become the </a:t>
            </a:r>
            <a:r>
              <a:rPr b="1" lang="en" sz="2200" u="sng"/>
              <a:t>bloodiest single day in American history</a:t>
            </a:r>
            <a:r>
              <a:rPr lang="en" sz="2200"/>
              <a:t>.</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391" name="Shape 391"/>
          <p:cNvPicPr preferRelativeResize="0"/>
          <p:nvPr/>
        </p:nvPicPr>
        <p:blipFill>
          <a:blip r:embed="rId4">
            <a:alphaModFix/>
          </a:blip>
          <a:stretch>
            <a:fillRect/>
          </a:stretch>
        </p:blipFill>
        <p:spPr>
          <a:xfrm>
            <a:off x="1971675" y="1009275"/>
            <a:ext cx="5200650" cy="291465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77" name="Shape 77"/>
        <p:cNvGrpSpPr/>
        <p:nvPr/>
      </p:nvGrpSpPr>
      <p:grpSpPr>
        <a:xfrm>
          <a:off x="0" y="0"/>
          <a:ext cx="0" cy="0"/>
          <a:chOff x="0" y="0"/>
          <a:chExt cx="0" cy="0"/>
        </a:xfrm>
      </p:grpSpPr>
      <p:sp>
        <p:nvSpPr>
          <p:cNvPr id="78" name="Shape 78"/>
          <p:cNvSpPr txBox="1"/>
          <p:nvPr>
            <p:ph type="title"/>
          </p:nvPr>
        </p:nvSpPr>
        <p:spPr>
          <a:xfrm>
            <a:off x="244375" y="215475"/>
            <a:ext cx="8608200" cy="793800"/>
          </a:xfrm>
          <a:prstGeom prst="rect">
            <a:avLst/>
          </a:prstGeom>
        </p:spPr>
        <p:txBody>
          <a:bodyPr anchorCtr="0" anchor="b" bIns="91425" lIns="91425" rIns="91425" tIns="91425">
            <a:noAutofit/>
          </a:bodyPr>
          <a:lstStyle/>
          <a:p>
            <a:pPr lvl="0" rtl="0">
              <a:spcBef>
                <a:spcPts val="0"/>
              </a:spcBef>
              <a:buNone/>
            </a:pPr>
            <a:r>
              <a:rPr lang="en" sz="3600"/>
              <a:t>Was the North winning inevitable?</a:t>
            </a:r>
          </a:p>
        </p:txBody>
      </p:sp>
      <p:pic>
        <p:nvPicPr>
          <p:cNvPr id="79" name="Shape 79"/>
          <p:cNvPicPr preferRelativeResize="0"/>
          <p:nvPr/>
        </p:nvPicPr>
        <p:blipFill rotWithShape="1">
          <a:blip r:embed="rId4">
            <a:alphaModFix/>
          </a:blip>
          <a:srcRect b="0" l="0" r="0" t="0"/>
          <a:stretch/>
        </p:blipFill>
        <p:spPr>
          <a:xfrm>
            <a:off x="2640775" y="1009275"/>
            <a:ext cx="3815400" cy="3899400"/>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95" name="Shape 395"/>
        <p:cNvGrpSpPr/>
        <p:nvPr/>
      </p:nvGrpSpPr>
      <p:grpSpPr>
        <a:xfrm>
          <a:off x="0" y="0"/>
          <a:ext cx="0" cy="0"/>
          <a:chOff x="0" y="0"/>
          <a:chExt cx="0" cy="0"/>
        </a:xfrm>
      </p:grpSpPr>
      <p:sp>
        <p:nvSpPr>
          <p:cNvPr id="396" name="Shape 396"/>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Sept 1862</a:t>
            </a:r>
          </a:p>
        </p:txBody>
      </p:sp>
      <p:sp>
        <p:nvSpPr>
          <p:cNvPr id="397" name="Shape 397"/>
          <p:cNvSpPr txBox="1"/>
          <p:nvPr>
            <p:ph idx="1" type="body"/>
          </p:nvPr>
        </p:nvSpPr>
        <p:spPr>
          <a:xfrm>
            <a:off x="3522225" y="1318575"/>
            <a:ext cx="5621700" cy="1667100"/>
          </a:xfrm>
          <a:prstGeom prst="rect">
            <a:avLst/>
          </a:prstGeom>
        </p:spPr>
        <p:txBody>
          <a:bodyPr anchorCtr="0" anchor="t" bIns="91425" lIns="91425" rIns="91425" tIns="91425">
            <a:noAutofit/>
          </a:bodyPr>
          <a:lstStyle/>
          <a:p>
            <a:pPr indent="-228600" lvl="0" marL="457200" rtl="0">
              <a:spcBef>
                <a:spcPts val="0"/>
              </a:spcBef>
            </a:pPr>
            <a:r>
              <a:rPr lang="en"/>
              <a:t>The Union had double the forces of the Confederates, but </a:t>
            </a:r>
            <a:r>
              <a:rPr b="1" lang="en" u="sng"/>
              <a:t>McClellan was overly cautious </a:t>
            </a:r>
            <a:r>
              <a:rPr lang="en"/>
              <a:t>and sent in less than 3/4ths of his men.  </a:t>
            </a:r>
          </a:p>
          <a:p>
            <a:pPr indent="-228600" lvl="0" marL="457200" rtl="0">
              <a:spcBef>
                <a:spcPts val="0"/>
              </a:spcBef>
            </a:pPr>
            <a:r>
              <a:rPr lang="en"/>
              <a:t>The battle pretty much ended in a draw, but the </a:t>
            </a:r>
            <a:r>
              <a:rPr b="1" lang="en" u="sng"/>
              <a:t>Union claimed victory</a:t>
            </a:r>
            <a:r>
              <a:rPr lang="en"/>
              <a:t>.  Lincoln was upset with McClellan for not being more aggressive.</a:t>
            </a:r>
          </a:p>
          <a:p>
            <a:pPr indent="-228600" lvl="0" marL="457200" rtl="0">
              <a:spcBef>
                <a:spcPts val="0"/>
              </a:spcBef>
            </a:pPr>
            <a:r>
              <a:rPr lang="en"/>
              <a:t>The slight victory was enough to propel Lincoln to issue the </a:t>
            </a:r>
            <a:r>
              <a:rPr b="1" lang="en" u="sng"/>
              <a:t>Emancipation Proclamation</a:t>
            </a:r>
            <a:r>
              <a:rPr lang="en"/>
              <a:t>.</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398" name="Shape 398"/>
          <p:cNvPicPr preferRelativeResize="0"/>
          <p:nvPr/>
        </p:nvPicPr>
        <p:blipFill>
          <a:blip r:embed="rId4">
            <a:alphaModFix/>
          </a:blip>
          <a:stretch>
            <a:fillRect/>
          </a:stretch>
        </p:blipFill>
        <p:spPr>
          <a:xfrm>
            <a:off x="81575" y="1468400"/>
            <a:ext cx="3374600" cy="2699674"/>
          </a:xfrm>
          <a:prstGeom prst="rect">
            <a:avLst/>
          </a:prstGeom>
          <a:noFill/>
          <a:ln>
            <a:noFill/>
          </a:ln>
        </p:spPr>
      </p:pic>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02" name="Shape 402"/>
        <p:cNvGrpSpPr/>
        <p:nvPr/>
      </p:nvGrpSpPr>
      <p:grpSpPr>
        <a:xfrm>
          <a:off x="0" y="0"/>
          <a:ext cx="0" cy="0"/>
          <a:chOff x="0" y="0"/>
          <a:chExt cx="0" cy="0"/>
        </a:xfrm>
      </p:grpSpPr>
      <p:pic>
        <p:nvPicPr>
          <p:cNvPr id="403" name="Shape 403"/>
          <p:cNvPicPr preferRelativeResize="0"/>
          <p:nvPr/>
        </p:nvPicPr>
        <p:blipFill>
          <a:blip r:embed="rId4">
            <a:alphaModFix/>
          </a:blip>
          <a:stretch>
            <a:fillRect/>
          </a:stretch>
        </p:blipFill>
        <p:spPr>
          <a:xfrm>
            <a:off x="1514753" y="341828"/>
            <a:ext cx="6319849" cy="4341025"/>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07" name="Shape 407"/>
        <p:cNvGrpSpPr/>
        <p:nvPr/>
      </p:nvGrpSpPr>
      <p:grpSpPr>
        <a:xfrm>
          <a:off x="0" y="0"/>
          <a:ext cx="0" cy="0"/>
          <a:chOff x="0" y="0"/>
          <a:chExt cx="0" cy="0"/>
        </a:xfrm>
      </p:grpSpPr>
      <p:sp>
        <p:nvSpPr>
          <p:cNvPr id="408" name="Shape 408"/>
          <p:cNvSpPr txBox="1"/>
          <p:nvPr>
            <p:ph type="ctrTitle"/>
          </p:nvPr>
        </p:nvSpPr>
        <p:spPr>
          <a:xfrm>
            <a:off x="1013375" y="1601445"/>
            <a:ext cx="7117200" cy="1159799"/>
          </a:xfrm>
          <a:prstGeom prst="rect">
            <a:avLst/>
          </a:prstGeom>
        </p:spPr>
        <p:txBody>
          <a:bodyPr anchorCtr="0" anchor="b" bIns="91425" lIns="91425" rIns="91425" tIns="91425">
            <a:noAutofit/>
          </a:bodyPr>
          <a:lstStyle/>
          <a:p>
            <a:pPr lvl="0" rtl="0">
              <a:spcBef>
                <a:spcPts val="0"/>
              </a:spcBef>
              <a:buNone/>
            </a:pPr>
            <a:r>
              <a:rPr lang="en">
                <a:latin typeface="Abril Fatface"/>
                <a:ea typeface="Abril Fatface"/>
                <a:cs typeface="Abril Fatface"/>
                <a:sym typeface="Abril Fatface"/>
              </a:rPr>
              <a:t>3.</a:t>
            </a:r>
          </a:p>
          <a:p>
            <a:pPr lvl="0" rtl="0">
              <a:spcBef>
                <a:spcPts val="0"/>
              </a:spcBef>
              <a:buNone/>
            </a:pPr>
            <a:r>
              <a:rPr lang="en">
                <a:latin typeface="Abril Fatface"/>
                <a:ea typeface="Abril Fatface"/>
                <a:cs typeface="Abril Fatface"/>
                <a:sym typeface="Abril Fatface"/>
              </a:rPr>
              <a:t>1863</a:t>
            </a:r>
          </a:p>
        </p:txBody>
      </p:sp>
      <p:sp>
        <p:nvSpPr>
          <p:cNvPr id="409" name="Shape 409"/>
          <p:cNvSpPr txBox="1"/>
          <p:nvPr>
            <p:ph idx="1" type="subTitle"/>
          </p:nvPr>
        </p:nvSpPr>
        <p:spPr>
          <a:xfrm>
            <a:off x="685800" y="2852116"/>
            <a:ext cx="7772400" cy="784799"/>
          </a:xfrm>
          <a:prstGeom prst="rect">
            <a:avLst/>
          </a:prstGeom>
        </p:spPr>
        <p:txBody>
          <a:bodyPr anchorCtr="0" anchor="t" bIns="91425" lIns="91425" rIns="91425" tIns="91425">
            <a:noAutofit/>
          </a:bodyPr>
          <a:lstStyle/>
          <a:p>
            <a:pPr lvl="0" rtl="0">
              <a:spcBef>
                <a:spcPts val="0"/>
              </a:spcBef>
              <a:buNone/>
            </a:pPr>
            <a:r>
              <a:rPr lang="en">
                <a:latin typeface="Special Elite"/>
                <a:ea typeface="Special Elite"/>
                <a:cs typeface="Special Elite"/>
                <a:sym typeface="Special Elite"/>
              </a:rPr>
              <a:t>The Third Year</a:t>
            </a: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13" name="Shape 413"/>
        <p:cNvGrpSpPr/>
        <p:nvPr/>
      </p:nvGrpSpPr>
      <p:grpSpPr>
        <a:xfrm>
          <a:off x="0" y="0"/>
          <a:ext cx="0" cy="0"/>
          <a:chOff x="0" y="0"/>
          <a:chExt cx="0" cy="0"/>
        </a:xfrm>
      </p:grpSpPr>
      <p:sp>
        <p:nvSpPr>
          <p:cNvPr id="414" name="Shape 414"/>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Jan. 1863</a:t>
            </a:r>
          </a:p>
        </p:txBody>
      </p:sp>
      <p:sp>
        <p:nvSpPr>
          <p:cNvPr id="415" name="Shape 415"/>
          <p:cNvSpPr txBox="1"/>
          <p:nvPr>
            <p:ph idx="1" type="body"/>
          </p:nvPr>
        </p:nvSpPr>
        <p:spPr>
          <a:xfrm>
            <a:off x="4690750" y="1318575"/>
            <a:ext cx="44532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Lincoln issued the </a:t>
            </a:r>
            <a:r>
              <a:rPr b="1" lang="en" sz="2200" u="sng"/>
              <a:t>Emancipation Proclamation</a:t>
            </a:r>
            <a:r>
              <a:rPr lang="en" sz="2200"/>
              <a:t> which declared slaves in </a:t>
            </a:r>
            <a:r>
              <a:rPr b="1" lang="en" sz="2200" u="sng"/>
              <a:t>rebelling areas</a:t>
            </a:r>
            <a:r>
              <a:rPr lang="en" sz="2200"/>
              <a:t> free.</a:t>
            </a:r>
          </a:p>
          <a:p>
            <a:pPr lvl="0" rtl="0">
              <a:spcBef>
                <a:spcPts val="0"/>
              </a:spcBef>
              <a:buNone/>
            </a:pPr>
            <a:r>
              <a:t/>
            </a:r>
            <a:endParaRPr sz="2200"/>
          </a:p>
          <a:p>
            <a:pPr indent="-368300" lvl="0" marL="457200" rtl="0">
              <a:spcBef>
                <a:spcPts val="0"/>
              </a:spcBef>
              <a:buSzPct val="100000"/>
            </a:pPr>
            <a:r>
              <a:rPr lang="en" sz="2200"/>
              <a:t>He did </a:t>
            </a:r>
            <a:r>
              <a:rPr b="1" lang="en" sz="2200" u="sng"/>
              <a:t>not</a:t>
            </a:r>
            <a:r>
              <a:rPr lang="en" sz="2200"/>
              <a:t> free all slaves (b/c he feared the border states would leave).</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416" name="Shape 416"/>
          <p:cNvPicPr preferRelativeResize="0"/>
          <p:nvPr/>
        </p:nvPicPr>
        <p:blipFill>
          <a:blip r:embed="rId4">
            <a:alphaModFix/>
          </a:blip>
          <a:stretch>
            <a:fillRect/>
          </a:stretch>
        </p:blipFill>
        <p:spPr>
          <a:xfrm>
            <a:off x="142400" y="1037700"/>
            <a:ext cx="3619500" cy="2228850"/>
          </a:xfrm>
          <a:prstGeom prst="rect">
            <a:avLst/>
          </a:prstGeom>
          <a:noFill/>
          <a:ln>
            <a:noFill/>
          </a:ln>
        </p:spPr>
      </p:pic>
      <p:pic>
        <p:nvPicPr>
          <p:cNvPr id="417" name="Shape 417"/>
          <p:cNvPicPr preferRelativeResize="0"/>
          <p:nvPr/>
        </p:nvPicPr>
        <p:blipFill>
          <a:blip r:embed="rId5">
            <a:alphaModFix/>
          </a:blip>
          <a:stretch>
            <a:fillRect/>
          </a:stretch>
        </p:blipFill>
        <p:spPr>
          <a:xfrm>
            <a:off x="1948329" y="2230525"/>
            <a:ext cx="2294425" cy="2735801"/>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21" name="Shape 421"/>
        <p:cNvGrpSpPr/>
        <p:nvPr/>
      </p:nvGrpSpPr>
      <p:grpSpPr>
        <a:xfrm>
          <a:off x="0" y="0"/>
          <a:ext cx="0" cy="0"/>
          <a:chOff x="0" y="0"/>
          <a:chExt cx="0" cy="0"/>
        </a:xfrm>
      </p:grpSpPr>
      <p:sp>
        <p:nvSpPr>
          <p:cNvPr id="422" name="Shape 422"/>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July 1863</a:t>
            </a:r>
          </a:p>
        </p:txBody>
      </p:sp>
      <p:sp>
        <p:nvSpPr>
          <p:cNvPr id="423" name="Shape 423"/>
          <p:cNvSpPr txBox="1"/>
          <p:nvPr>
            <p:ph idx="1" type="body"/>
          </p:nvPr>
        </p:nvSpPr>
        <p:spPr>
          <a:xfrm>
            <a:off x="289625" y="1388475"/>
            <a:ext cx="36642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Confederate General </a:t>
            </a:r>
            <a:r>
              <a:rPr b="1" lang="en" sz="2200" u="sng"/>
              <a:t>Lee</a:t>
            </a:r>
            <a:r>
              <a:rPr lang="en" sz="2200"/>
              <a:t> led his forces for a second time </a:t>
            </a:r>
            <a:r>
              <a:rPr b="1" lang="en" sz="2200" u="sng"/>
              <a:t>into the North</a:t>
            </a:r>
            <a:r>
              <a:rPr lang="en" sz="2200"/>
              <a:t>.  </a:t>
            </a:r>
          </a:p>
          <a:p>
            <a:pPr indent="-368300" lvl="0" marL="457200" rtl="0">
              <a:spcBef>
                <a:spcPts val="0"/>
              </a:spcBef>
              <a:buSzPct val="100000"/>
            </a:pPr>
            <a:r>
              <a:rPr lang="en" sz="2200"/>
              <a:t>He hoped to resupply and scare the North into ending the war.</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424" name="Shape 424"/>
          <p:cNvPicPr preferRelativeResize="0"/>
          <p:nvPr/>
        </p:nvPicPr>
        <p:blipFill>
          <a:blip r:embed="rId4">
            <a:alphaModFix/>
          </a:blip>
          <a:stretch>
            <a:fillRect/>
          </a:stretch>
        </p:blipFill>
        <p:spPr>
          <a:xfrm>
            <a:off x="5674775" y="862250"/>
            <a:ext cx="3259775" cy="3911725"/>
          </a:xfrm>
          <a:prstGeom prst="rect">
            <a:avLst/>
          </a:prstGeom>
          <a:noFill/>
          <a:ln>
            <a:noFill/>
          </a:ln>
        </p:spPr>
      </p:pic>
      <p:pic>
        <p:nvPicPr>
          <p:cNvPr id="425" name="Shape 425"/>
          <p:cNvPicPr preferRelativeResize="0"/>
          <p:nvPr/>
        </p:nvPicPr>
        <p:blipFill>
          <a:blip r:embed="rId5">
            <a:alphaModFix/>
          </a:blip>
          <a:stretch>
            <a:fillRect/>
          </a:stretch>
        </p:blipFill>
        <p:spPr>
          <a:xfrm>
            <a:off x="4033846" y="1334415"/>
            <a:ext cx="2544500" cy="2967399"/>
          </a:xfrm>
          <a:prstGeom prst="rect">
            <a:avLst/>
          </a:prstGeom>
          <a:noFill/>
          <a:ln>
            <a:noFill/>
          </a:ln>
        </p:spPr>
      </p:pic>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29" name="Shape 429"/>
        <p:cNvGrpSpPr/>
        <p:nvPr/>
      </p:nvGrpSpPr>
      <p:grpSpPr>
        <a:xfrm>
          <a:off x="0" y="0"/>
          <a:ext cx="0" cy="0"/>
          <a:chOff x="0" y="0"/>
          <a:chExt cx="0" cy="0"/>
        </a:xfrm>
      </p:grpSpPr>
      <p:sp>
        <p:nvSpPr>
          <p:cNvPr id="430" name="Shape 430"/>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July 1863</a:t>
            </a:r>
          </a:p>
        </p:txBody>
      </p:sp>
      <p:sp>
        <p:nvSpPr>
          <p:cNvPr id="431" name="Shape 431"/>
          <p:cNvSpPr txBox="1"/>
          <p:nvPr>
            <p:ph idx="1" type="body"/>
          </p:nvPr>
        </p:nvSpPr>
        <p:spPr>
          <a:xfrm>
            <a:off x="113425" y="3257500"/>
            <a:ext cx="89171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Lee’s forces met against Gen. Meades’ forces in the three day battle (July 1-3) at </a:t>
            </a:r>
            <a:r>
              <a:rPr b="1" lang="en" sz="2200" u="sng"/>
              <a:t>Gettysburg, PA</a:t>
            </a:r>
            <a:r>
              <a:rPr lang="en" sz="2200"/>
              <a:t>.</a:t>
            </a:r>
          </a:p>
          <a:p>
            <a:pPr indent="-368300" lvl="0" marL="457200" rtl="0">
              <a:spcBef>
                <a:spcPts val="0"/>
              </a:spcBef>
              <a:buSzPct val="100000"/>
            </a:pPr>
            <a:r>
              <a:rPr lang="en" sz="2200"/>
              <a:t>The battle was incredibly costly, but the </a:t>
            </a:r>
            <a:r>
              <a:rPr b="1" lang="en" sz="2200" u="sng"/>
              <a:t>Union won</a:t>
            </a:r>
            <a:r>
              <a:rPr lang="en" sz="2200"/>
              <a:t>.  </a:t>
            </a:r>
          </a:p>
          <a:p>
            <a:pPr indent="-368300" lvl="0" marL="457200" rtl="0">
              <a:spcBef>
                <a:spcPts val="0"/>
              </a:spcBef>
              <a:buSzPct val="100000"/>
            </a:pPr>
            <a:r>
              <a:rPr lang="en" sz="2200"/>
              <a:t>Lee retreated to VA on July 4th and offered to resign.</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432" name="Shape 432"/>
          <p:cNvPicPr preferRelativeResize="0"/>
          <p:nvPr/>
        </p:nvPicPr>
        <p:blipFill>
          <a:blip r:embed="rId4">
            <a:alphaModFix/>
          </a:blip>
          <a:stretch>
            <a:fillRect/>
          </a:stretch>
        </p:blipFill>
        <p:spPr>
          <a:xfrm>
            <a:off x="0" y="1009274"/>
            <a:ext cx="9143999" cy="2248224"/>
          </a:xfrm>
          <a:prstGeom prst="rect">
            <a:avLst/>
          </a:prstGeom>
          <a:noFill/>
          <a:ln>
            <a:noFill/>
          </a:ln>
        </p:spPr>
      </p:pic>
      <p:sp>
        <p:nvSpPr>
          <p:cNvPr id="433" name="Shape 433"/>
          <p:cNvSpPr txBox="1"/>
          <p:nvPr/>
        </p:nvSpPr>
        <p:spPr>
          <a:xfrm>
            <a:off x="6400375" y="348050"/>
            <a:ext cx="2397599" cy="328800"/>
          </a:xfrm>
          <a:prstGeom prst="rect">
            <a:avLst/>
          </a:prstGeom>
          <a:noFill/>
          <a:ln>
            <a:noFill/>
          </a:ln>
        </p:spPr>
        <p:txBody>
          <a:bodyPr anchorCtr="0" anchor="t" bIns="91425" lIns="91425" rIns="91425" tIns="91425">
            <a:noAutofit/>
          </a:bodyPr>
          <a:lstStyle/>
          <a:p>
            <a:pPr lvl="0">
              <a:spcBef>
                <a:spcPts val="0"/>
              </a:spcBef>
              <a:buNone/>
            </a:pPr>
            <a:r>
              <a:rPr lang="en" u="sng">
                <a:solidFill>
                  <a:schemeClr val="lt1"/>
                </a:solidFill>
                <a:hlinkClick r:id="rId5"/>
              </a:rPr>
              <a:t>Gettysburg Video</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37" name="Shape 437"/>
        <p:cNvGrpSpPr/>
        <p:nvPr/>
      </p:nvGrpSpPr>
      <p:grpSpPr>
        <a:xfrm>
          <a:off x="0" y="0"/>
          <a:ext cx="0" cy="0"/>
          <a:chOff x="0" y="0"/>
          <a:chExt cx="0" cy="0"/>
        </a:xfrm>
      </p:grpSpPr>
      <p:pic>
        <p:nvPicPr>
          <p:cNvPr id="438" name="Shape 438"/>
          <p:cNvPicPr preferRelativeResize="0"/>
          <p:nvPr/>
        </p:nvPicPr>
        <p:blipFill>
          <a:blip r:embed="rId4">
            <a:alphaModFix/>
          </a:blip>
          <a:stretch>
            <a:fillRect/>
          </a:stretch>
        </p:blipFill>
        <p:spPr>
          <a:xfrm>
            <a:off x="1115274" y="303274"/>
            <a:ext cx="6740824" cy="4630199"/>
          </a:xfrm>
          <a:prstGeom prst="rect">
            <a:avLst/>
          </a:prstGeom>
          <a:noFill/>
          <a:ln>
            <a:noFill/>
          </a:ln>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42" name="Shape 442"/>
        <p:cNvGrpSpPr/>
        <p:nvPr/>
      </p:nvGrpSpPr>
      <p:grpSpPr>
        <a:xfrm>
          <a:off x="0" y="0"/>
          <a:ext cx="0" cy="0"/>
          <a:chOff x="0" y="0"/>
          <a:chExt cx="0" cy="0"/>
        </a:xfrm>
      </p:grpSpPr>
      <p:sp>
        <p:nvSpPr>
          <p:cNvPr id="443" name="Shape 443"/>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Nov 1863</a:t>
            </a:r>
          </a:p>
        </p:txBody>
      </p:sp>
      <p:sp>
        <p:nvSpPr>
          <p:cNvPr id="444" name="Shape 444"/>
          <p:cNvSpPr txBox="1"/>
          <p:nvPr>
            <p:ph idx="1" type="body"/>
          </p:nvPr>
        </p:nvSpPr>
        <p:spPr>
          <a:xfrm>
            <a:off x="3522225" y="1318575"/>
            <a:ext cx="56217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Four months later, Lincoln returned to the site for the dedication ceremony of the cemetery and gave the Gettysburg Address.</a:t>
            </a:r>
          </a:p>
          <a:p>
            <a:pPr indent="-368300" lvl="0" marL="457200" rtl="0">
              <a:spcBef>
                <a:spcPts val="0"/>
              </a:spcBef>
              <a:buSzPct val="100000"/>
            </a:pPr>
            <a:r>
              <a:rPr lang="en" sz="2200"/>
              <a:t>This speech changed the purpose of the war from “</a:t>
            </a:r>
            <a:r>
              <a:rPr b="1" lang="en" sz="2200" u="sng"/>
              <a:t>preserving the Union</a:t>
            </a:r>
            <a:r>
              <a:rPr lang="en" sz="2200"/>
              <a:t>” to </a:t>
            </a:r>
            <a:r>
              <a:rPr b="1" lang="en" sz="2200" u="sng"/>
              <a:t>abolishing slavery</a:t>
            </a:r>
            <a:r>
              <a:rPr lang="en" sz="2200"/>
              <a:t>.</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445" name="Shape 445"/>
          <p:cNvPicPr preferRelativeResize="0"/>
          <p:nvPr/>
        </p:nvPicPr>
        <p:blipFill>
          <a:blip r:embed="rId4">
            <a:alphaModFix/>
          </a:blip>
          <a:stretch>
            <a:fillRect/>
          </a:stretch>
        </p:blipFill>
        <p:spPr>
          <a:xfrm>
            <a:off x="-247398" y="0"/>
            <a:ext cx="3694747" cy="5143499"/>
          </a:xfrm>
          <a:prstGeom prst="rect">
            <a:avLst/>
          </a:prstGeom>
          <a:noFill/>
          <a:ln>
            <a:noFill/>
          </a:ln>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49" name="Shape 449"/>
        <p:cNvGrpSpPr/>
        <p:nvPr/>
      </p:nvGrpSpPr>
      <p:grpSpPr>
        <a:xfrm>
          <a:off x="0" y="0"/>
          <a:ext cx="0" cy="0"/>
          <a:chOff x="0" y="0"/>
          <a:chExt cx="0" cy="0"/>
        </a:xfrm>
      </p:grpSpPr>
      <p:sp>
        <p:nvSpPr>
          <p:cNvPr id="450" name="Shape 450"/>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July 1863</a:t>
            </a:r>
          </a:p>
        </p:txBody>
      </p:sp>
      <p:sp>
        <p:nvSpPr>
          <p:cNvPr id="451" name="Shape 451"/>
          <p:cNvSpPr txBox="1"/>
          <p:nvPr>
            <p:ph idx="1" type="body"/>
          </p:nvPr>
        </p:nvSpPr>
        <p:spPr>
          <a:xfrm>
            <a:off x="3549075" y="1518725"/>
            <a:ext cx="53346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Union General </a:t>
            </a:r>
            <a:r>
              <a:rPr b="1" lang="en" sz="2200" u="sng"/>
              <a:t>Ulysses S. Grant</a:t>
            </a:r>
            <a:r>
              <a:rPr lang="en" sz="2200"/>
              <a:t> wanted to take Vicksburg, MS.  This would give the Union </a:t>
            </a:r>
            <a:r>
              <a:rPr b="1" lang="en" sz="2200" u="sng"/>
              <a:t>control of the Mississippi River and split the Confederacy in half</a:t>
            </a:r>
            <a:r>
              <a:rPr lang="en" sz="2200"/>
              <a:t>.</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452" name="Shape 452"/>
          <p:cNvPicPr preferRelativeResize="0"/>
          <p:nvPr/>
        </p:nvPicPr>
        <p:blipFill>
          <a:blip r:embed="rId4">
            <a:alphaModFix/>
          </a:blip>
          <a:stretch>
            <a:fillRect/>
          </a:stretch>
        </p:blipFill>
        <p:spPr>
          <a:xfrm>
            <a:off x="440124" y="889175"/>
            <a:ext cx="3003112" cy="4004149"/>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56" name="Shape 456"/>
        <p:cNvGrpSpPr/>
        <p:nvPr/>
      </p:nvGrpSpPr>
      <p:grpSpPr>
        <a:xfrm>
          <a:off x="0" y="0"/>
          <a:ext cx="0" cy="0"/>
          <a:chOff x="0" y="0"/>
          <a:chExt cx="0" cy="0"/>
        </a:xfrm>
      </p:grpSpPr>
      <p:sp>
        <p:nvSpPr>
          <p:cNvPr id="457" name="Shape 457"/>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July 1863</a:t>
            </a:r>
          </a:p>
        </p:txBody>
      </p:sp>
      <p:sp>
        <p:nvSpPr>
          <p:cNvPr id="458" name="Shape 458"/>
          <p:cNvSpPr txBox="1"/>
          <p:nvPr>
            <p:ph idx="1" type="body"/>
          </p:nvPr>
        </p:nvSpPr>
        <p:spPr>
          <a:xfrm>
            <a:off x="5250025" y="1318575"/>
            <a:ext cx="38936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After a failed assault, Grant launched a </a:t>
            </a:r>
            <a:r>
              <a:rPr b="1" lang="en" sz="2200" u="sng"/>
              <a:t>47 day siege</a:t>
            </a:r>
            <a:r>
              <a:rPr lang="en" sz="2200"/>
              <a:t>.  Vicksburg surrendered and combined with the victory at Gettysburg, the </a:t>
            </a:r>
            <a:r>
              <a:rPr b="1" lang="en" sz="2200" u="sng"/>
              <a:t>tide of the war had changed</a:t>
            </a:r>
            <a:r>
              <a:rPr lang="en" sz="2200"/>
              <a:t>.  </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459" name="Shape 459"/>
          <p:cNvPicPr preferRelativeResize="0"/>
          <p:nvPr/>
        </p:nvPicPr>
        <p:blipFill>
          <a:blip r:embed="rId4">
            <a:alphaModFix/>
          </a:blip>
          <a:stretch>
            <a:fillRect/>
          </a:stretch>
        </p:blipFill>
        <p:spPr>
          <a:xfrm>
            <a:off x="379975" y="1068873"/>
            <a:ext cx="4783031" cy="3191524"/>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83" name="Shape 83"/>
        <p:cNvGrpSpPr/>
        <p:nvPr/>
      </p:nvGrpSpPr>
      <p:grpSpPr>
        <a:xfrm>
          <a:off x="0" y="0"/>
          <a:ext cx="0" cy="0"/>
          <a:chOff x="0" y="0"/>
          <a:chExt cx="0" cy="0"/>
        </a:xfrm>
      </p:grpSpPr>
      <p:sp>
        <p:nvSpPr>
          <p:cNvPr id="84" name="Shape 84"/>
          <p:cNvSpPr txBox="1"/>
          <p:nvPr>
            <p:ph type="title"/>
          </p:nvPr>
        </p:nvSpPr>
        <p:spPr>
          <a:xfrm>
            <a:off x="244375" y="215475"/>
            <a:ext cx="8608200" cy="793800"/>
          </a:xfrm>
          <a:prstGeom prst="rect">
            <a:avLst/>
          </a:prstGeom>
        </p:spPr>
        <p:txBody>
          <a:bodyPr anchorCtr="0" anchor="b" bIns="91425" lIns="91425" rIns="91425" tIns="91425">
            <a:noAutofit/>
          </a:bodyPr>
          <a:lstStyle/>
          <a:p>
            <a:pPr lvl="0" rtl="0">
              <a:spcBef>
                <a:spcPts val="0"/>
              </a:spcBef>
              <a:buNone/>
            </a:pPr>
            <a:r>
              <a:rPr lang="en" sz="3600"/>
              <a:t>Was the North winning inevitable?</a:t>
            </a:r>
          </a:p>
        </p:txBody>
      </p:sp>
      <p:pic>
        <p:nvPicPr>
          <p:cNvPr id="85" name="Shape 85"/>
          <p:cNvPicPr preferRelativeResize="0"/>
          <p:nvPr/>
        </p:nvPicPr>
        <p:blipFill rotWithShape="1">
          <a:blip r:embed="rId4">
            <a:alphaModFix/>
          </a:blip>
          <a:srcRect b="0" l="0" r="0" t="0"/>
          <a:stretch/>
        </p:blipFill>
        <p:spPr>
          <a:xfrm>
            <a:off x="2572925" y="1009275"/>
            <a:ext cx="3818099" cy="4008299"/>
          </a:xfrm>
          <a:prstGeom prst="rect">
            <a:avLst/>
          </a:prstGeom>
          <a:noFill/>
          <a:ln>
            <a:noFill/>
          </a:ln>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63" name="Shape 463"/>
        <p:cNvGrpSpPr/>
        <p:nvPr/>
      </p:nvGrpSpPr>
      <p:grpSpPr>
        <a:xfrm>
          <a:off x="0" y="0"/>
          <a:ext cx="0" cy="0"/>
          <a:chOff x="0" y="0"/>
          <a:chExt cx="0" cy="0"/>
        </a:xfrm>
      </p:grpSpPr>
      <p:pic>
        <p:nvPicPr>
          <p:cNvPr id="464" name="Shape 464"/>
          <p:cNvPicPr preferRelativeResize="0"/>
          <p:nvPr/>
        </p:nvPicPr>
        <p:blipFill>
          <a:blip r:embed="rId4">
            <a:alphaModFix/>
          </a:blip>
          <a:stretch>
            <a:fillRect/>
          </a:stretch>
        </p:blipFill>
        <p:spPr>
          <a:xfrm>
            <a:off x="1117429" y="298591"/>
            <a:ext cx="6618724" cy="4546324"/>
          </a:xfrm>
          <a:prstGeom prst="rect">
            <a:avLst/>
          </a:prstGeom>
          <a:noFill/>
          <a:ln>
            <a:noFill/>
          </a:ln>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68" name="Shape 468"/>
        <p:cNvGrpSpPr/>
        <p:nvPr/>
      </p:nvGrpSpPr>
      <p:grpSpPr>
        <a:xfrm>
          <a:off x="0" y="0"/>
          <a:ext cx="0" cy="0"/>
          <a:chOff x="0" y="0"/>
          <a:chExt cx="0" cy="0"/>
        </a:xfrm>
      </p:grpSpPr>
      <p:sp>
        <p:nvSpPr>
          <p:cNvPr id="469" name="Shape 469"/>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July 1863</a:t>
            </a:r>
          </a:p>
        </p:txBody>
      </p:sp>
      <p:sp>
        <p:nvSpPr>
          <p:cNvPr id="470" name="Shape 470"/>
          <p:cNvSpPr txBox="1"/>
          <p:nvPr>
            <p:ph idx="1" type="body"/>
          </p:nvPr>
        </p:nvSpPr>
        <p:spPr>
          <a:xfrm>
            <a:off x="3522225" y="1318575"/>
            <a:ext cx="56217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The Union tried to take </a:t>
            </a:r>
            <a:r>
              <a:rPr b="1" lang="en" sz="2200" u="sng"/>
              <a:t>Battery Wagner</a:t>
            </a:r>
            <a:r>
              <a:rPr lang="en" sz="2200"/>
              <a:t> on Morris Island.</a:t>
            </a:r>
          </a:p>
          <a:p>
            <a:pPr indent="-368300" lvl="0" marL="457200" rtl="0">
              <a:spcBef>
                <a:spcPts val="0"/>
              </a:spcBef>
              <a:buSzPct val="100000"/>
            </a:pPr>
            <a:r>
              <a:rPr lang="en" sz="2200"/>
              <a:t>On July 18th, the </a:t>
            </a:r>
            <a:r>
              <a:rPr b="1" lang="en" sz="2200" u="sng"/>
              <a:t>54th Massachusetts</a:t>
            </a:r>
            <a:r>
              <a:rPr lang="en" sz="2200"/>
              <a:t> (all black regiment) led an unsuccessful frontal assault on the fort.</a:t>
            </a:r>
          </a:p>
          <a:p>
            <a:pPr indent="-368300" lvl="0" marL="457200" rtl="0">
              <a:spcBef>
                <a:spcPts val="0"/>
              </a:spcBef>
              <a:buSzPct val="100000"/>
            </a:pPr>
            <a:r>
              <a:rPr lang="en" sz="2200"/>
              <a:t>The Union then carried out a 50 day </a:t>
            </a:r>
            <a:r>
              <a:rPr b="1" lang="en" sz="2200" u="sng"/>
              <a:t>siege</a:t>
            </a:r>
            <a:r>
              <a:rPr lang="en" sz="2200"/>
              <a:t>, taking the fort on Sept. 7, 1863.</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471" name="Shape 471"/>
          <p:cNvPicPr preferRelativeResize="0"/>
          <p:nvPr/>
        </p:nvPicPr>
        <p:blipFill>
          <a:blip r:embed="rId4">
            <a:alphaModFix/>
          </a:blip>
          <a:stretch>
            <a:fillRect/>
          </a:stretch>
        </p:blipFill>
        <p:spPr>
          <a:xfrm>
            <a:off x="298600" y="2534900"/>
            <a:ext cx="3073500" cy="2305125"/>
          </a:xfrm>
          <a:prstGeom prst="rect">
            <a:avLst/>
          </a:prstGeom>
          <a:noFill/>
          <a:ln>
            <a:noFill/>
          </a:ln>
        </p:spPr>
      </p:pic>
      <p:pic>
        <p:nvPicPr>
          <p:cNvPr id="472" name="Shape 472"/>
          <p:cNvPicPr preferRelativeResize="0"/>
          <p:nvPr/>
        </p:nvPicPr>
        <p:blipFill>
          <a:blip r:embed="rId5">
            <a:alphaModFix/>
          </a:blip>
          <a:stretch>
            <a:fillRect/>
          </a:stretch>
        </p:blipFill>
        <p:spPr>
          <a:xfrm rot="-745331">
            <a:off x="210987" y="509374"/>
            <a:ext cx="2981324" cy="2285999"/>
          </a:xfrm>
          <a:prstGeom prst="rect">
            <a:avLst/>
          </a:prstGeom>
          <a:noFill/>
          <a:ln>
            <a:noFill/>
          </a:ln>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76" name="Shape 476"/>
        <p:cNvGrpSpPr/>
        <p:nvPr/>
      </p:nvGrpSpPr>
      <p:grpSpPr>
        <a:xfrm>
          <a:off x="0" y="0"/>
          <a:ext cx="0" cy="0"/>
          <a:chOff x="0" y="0"/>
          <a:chExt cx="0" cy="0"/>
        </a:xfrm>
      </p:grpSpPr>
      <p:sp>
        <p:nvSpPr>
          <p:cNvPr id="477" name="Shape 477"/>
          <p:cNvSpPr txBox="1"/>
          <p:nvPr>
            <p:ph type="ctrTitle"/>
          </p:nvPr>
        </p:nvSpPr>
        <p:spPr>
          <a:xfrm>
            <a:off x="1013375" y="1601445"/>
            <a:ext cx="7117200" cy="1159799"/>
          </a:xfrm>
          <a:prstGeom prst="rect">
            <a:avLst/>
          </a:prstGeom>
        </p:spPr>
        <p:txBody>
          <a:bodyPr anchorCtr="0" anchor="b" bIns="91425" lIns="91425" rIns="91425" tIns="91425">
            <a:noAutofit/>
          </a:bodyPr>
          <a:lstStyle/>
          <a:p>
            <a:pPr lvl="0" rtl="0">
              <a:spcBef>
                <a:spcPts val="0"/>
              </a:spcBef>
              <a:buNone/>
            </a:pPr>
            <a:r>
              <a:rPr lang="en">
                <a:latin typeface="Abril Fatface"/>
                <a:ea typeface="Abril Fatface"/>
                <a:cs typeface="Abril Fatface"/>
                <a:sym typeface="Abril Fatface"/>
              </a:rPr>
              <a:t>4.</a:t>
            </a:r>
          </a:p>
          <a:p>
            <a:pPr lvl="0" rtl="0">
              <a:spcBef>
                <a:spcPts val="0"/>
              </a:spcBef>
              <a:buNone/>
            </a:pPr>
            <a:r>
              <a:rPr lang="en">
                <a:latin typeface="Abril Fatface"/>
                <a:ea typeface="Abril Fatface"/>
                <a:cs typeface="Abril Fatface"/>
                <a:sym typeface="Abril Fatface"/>
              </a:rPr>
              <a:t>1864</a:t>
            </a:r>
          </a:p>
        </p:txBody>
      </p:sp>
      <p:sp>
        <p:nvSpPr>
          <p:cNvPr id="478" name="Shape 478"/>
          <p:cNvSpPr txBox="1"/>
          <p:nvPr>
            <p:ph idx="1" type="subTitle"/>
          </p:nvPr>
        </p:nvSpPr>
        <p:spPr>
          <a:xfrm>
            <a:off x="685800" y="2852116"/>
            <a:ext cx="7772400" cy="784799"/>
          </a:xfrm>
          <a:prstGeom prst="rect">
            <a:avLst/>
          </a:prstGeom>
        </p:spPr>
        <p:txBody>
          <a:bodyPr anchorCtr="0" anchor="t" bIns="91425" lIns="91425" rIns="91425" tIns="91425">
            <a:noAutofit/>
          </a:bodyPr>
          <a:lstStyle/>
          <a:p>
            <a:pPr lvl="0" rtl="0">
              <a:spcBef>
                <a:spcPts val="0"/>
              </a:spcBef>
              <a:buNone/>
            </a:pPr>
            <a:r>
              <a:rPr lang="en">
                <a:latin typeface="Special Elite"/>
                <a:ea typeface="Special Elite"/>
                <a:cs typeface="Special Elite"/>
                <a:sym typeface="Special Elite"/>
              </a:rPr>
              <a:t>The Fourth Year</a:t>
            </a: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82" name="Shape 482"/>
        <p:cNvGrpSpPr/>
        <p:nvPr/>
      </p:nvGrpSpPr>
      <p:grpSpPr>
        <a:xfrm>
          <a:off x="0" y="0"/>
          <a:ext cx="0" cy="0"/>
          <a:chOff x="0" y="0"/>
          <a:chExt cx="0" cy="0"/>
        </a:xfrm>
      </p:grpSpPr>
      <p:sp>
        <p:nvSpPr>
          <p:cNvPr id="483" name="Shape 483"/>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Feb 1864</a:t>
            </a:r>
          </a:p>
        </p:txBody>
      </p:sp>
      <p:sp>
        <p:nvSpPr>
          <p:cNvPr id="484" name="Shape 484"/>
          <p:cNvSpPr txBox="1"/>
          <p:nvPr>
            <p:ph idx="1" type="body"/>
          </p:nvPr>
        </p:nvSpPr>
        <p:spPr>
          <a:xfrm>
            <a:off x="4201350" y="1138450"/>
            <a:ext cx="49425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The Confederates built the </a:t>
            </a:r>
            <a:r>
              <a:rPr b="1" lang="en" sz="2200" u="sng"/>
              <a:t>Hunley</a:t>
            </a:r>
            <a:r>
              <a:rPr lang="en" sz="2200"/>
              <a:t> to try to get around the Union blockade.</a:t>
            </a:r>
          </a:p>
          <a:p>
            <a:pPr indent="-368300" lvl="0" marL="457200" rtl="0">
              <a:spcBef>
                <a:spcPts val="0"/>
              </a:spcBef>
              <a:buSzPct val="100000"/>
            </a:pPr>
            <a:r>
              <a:rPr lang="en" sz="2200"/>
              <a:t>The Hunley attacked &amp; sank the USS </a:t>
            </a:r>
            <a:r>
              <a:rPr b="1" lang="en" sz="2200" u="sng"/>
              <a:t>Housatonic</a:t>
            </a:r>
            <a:r>
              <a:rPr lang="en" sz="2200"/>
              <a:t> (the 1st sub to sink a warship).</a:t>
            </a:r>
          </a:p>
          <a:p>
            <a:pPr indent="-368300" lvl="0" marL="457200" rtl="0">
              <a:spcBef>
                <a:spcPts val="0"/>
              </a:spcBef>
              <a:buSzPct val="100000"/>
            </a:pPr>
            <a:r>
              <a:rPr lang="en" sz="2200"/>
              <a:t>The Hunley then sank for mysterious reasons.  It had little impact on the war, but would change naval warfare forever.</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485" name="Shape 485"/>
          <p:cNvPicPr preferRelativeResize="0"/>
          <p:nvPr/>
        </p:nvPicPr>
        <p:blipFill>
          <a:blip r:embed="rId4">
            <a:alphaModFix/>
          </a:blip>
          <a:stretch>
            <a:fillRect/>
          </a:stretch>
        </p:blipFill>
        <p:spPr>
          <a:xfrm>
            <a:off x="224150" y="1311675"/>
            <a:ext cx="3937250" cy="2952950"/>
          </a:xfrm>
          <a:prstGeom prst="rect">
            <a:avLst/>
          </a:prstGeom>
          <a:noFill/>
          <a:ln>
            <a:noFill/>
          </a:ln>
        </p:spPr>
      </p:pic>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9" name="Shape 489"/>
        <p:cNvGrpSpPr/>
        <p:nvPr/>
      </p:nvGrpSpPr>
      <p:grpSpPr>
        <a:xfrm>
          <a:off x="0" y="0"/>
          <a:ext cx="0" cy="0"/>
          <a:chOff x="0" y="0"/>
          <a:chExt cx="0" cy="0"/>
        </a:xfrm>
      </p:grpSpPr>
      <p:pic>
        <p:nvPicPr>
          <p:cNvPr id="490" name="Shape 490"/>
          <p:cNvPicPr preferRelativeResize="0"/>
          <p:nvPr/>
        </p:nvPicPr>
        <p:blipFill rotWithShape="1">
          <a:blip r:embed="rId3">
            <a:alphaModFix/>
          </a:blip>
          <a:srcRect b="2444" l="0" r="0" t="2444"/>
          <a:stretch/>
        </p:blipFill>
        <p:spPr>
          <a:xfrm>
            <a:off x="0" y="0"/>
            <a:ext cx="9143999" cy="5143500"/>
          </a:xfrm>
          <a:prstGeom prst="rect">
            <a:avLst/>
          </a:prstGeom>
          <a:noFill/>
          <a:ln>
            <a:noFill/>
          </a:ln>
        </p:spPr>
      </p:pic>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94" name="Shape 494"/>
        <p:cNvGrpSpPr/>
        <p:nvPr/>
      </p:nvGrpSpPr>
      <p:grpSpPr>
        <a:xfrm>
          <a:off x="0" y="0"/>
          <a:ext cx="0" cy="0"/>
          <a:chOff x="0" y="0"/>
          <a:chExt cx="0" cy="0"/>
        </a:xfrm>
      </p:grpSpPr>
      <p:sp>
        <p:nvSpPr>
          <p:cNvPr id="495" name="Shape 495"/>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Nov 1864</a:t>
            </a:r>
          </a:p>
        </p:txBody>
      </p:sp>
      <p:sp>
        <p:nvSpPr>
          <p:cNvPr id="496" name="Shape 496"/>
          <p:cNvSpPr txBox="1"/>
          <p:nvPr>
            <p:ph idx="1" type="body"/>
          </p:nvPr>
        </p:nvSpPr>
        <p:spPr>
          <a:xfrm>
            <a:off x="136575" y="1009275"/>
            <a:ext cx="40748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The political turning point of the war was Lincoln’s </a:t>
            </a:r>
            <a:r>
              <a:rPr b="1" lang="en" sz="2200" u="sng"/>
              <a:t>re-election</a:t>
            </a:r>
            <a:r>
              <a:rPr lang="en" sz="2200"/>
              <a:t>.</a:t>
            </a:r>
          </a:p>
          <a:p>
            <a:pPr indent="-368300" lvl="0" marL="457200" rtl="0">
              <a:spcBef>
                <a:spcPts val="0"/>
              </a:spcBef>
              <a:buSzPct val="100000"/>
            </a:pPr>
            <a:r>
              <a:rPr lang="en" sz="2200"/>
              <a:t>He ran against </a:t>
            </a:r>
            <a:r>
              <a:rPr b="1" lang="en" sz="2200" u="sng"/>
              <a:t>McClellan</a:t>
            </a:r>
            <a:r>
              <a:rPr lang="en" sz="2200"/>
              <a:t>, who was less committed to preserving the Union.</a:t>
            </a:r>
          </a:p>
          <a:p>
            <a:pPr indent="-368300" lvl="0" marL="457200" rtl="0">
              <a:spcBef>
                <a:spcPts val="0"/>
              </a:spcBef>
              <a:buSzPct val="100000"/>
            </a:pPr>
            <a:r>
              <a:rPr lang="en" sz="2200"/>
              <a:t>Lincoln’s win proved that the North was resolved enough to win the war.  </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497" name="Shape 497"/>
          <p:cNvPicPr preferRelativeResize="0"/>
          <p:nvPr/>
        </p:nvPicPr>
        <p:blipFill>
          <a:blip r:embed="rId4">
            <a:alphaModFix/>
          </a:blip>
          <a:stretch>
            <a:fillRect/>
          </a:stretch>
        </p:blipFill>
        <p:spPr>
          <a:xfrm>
            <a:off x="4513375" y="1079200"/>
            <a:ext cx="4443450" cy="3194475"/>
          </a:xfrm>
          <a:prstGeom prst="rect">
            <a:avLst/>
          </a:prstGeom>
          <a:noFill/>
          <a:ln>
            <a:noFill/>
          </a:ln>
        </p:spPr>
      </p:pic>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01" name="Shape 501"/>
        <p:cNvGrpSpPr/>
        <p:nvPr/>
      </p:nvGrpSpPr>
      <p:grpSpPr>
        <a:xfrm>
          <a:off x="0" y="0"/>
          <a:ext cx="0" cy="0"/>
          <a:chOff x="0" y="0"/>
          <a:chExt cx="0" cy="0"/>
        </a:xfrm>
      </p:grpSpPr>
      <p:sp>
        <p:nvSpPr>
          <p:cNvPr id="502" name="Shape 502"/>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Nov-Dec 1864</a:t>
            </a:r>
          </a:p>
        </p:txBody>
      </p:sp>
      <p:sp>
        <p:nvSpPr>
          <p:cNvPr id="503" name="Shape 503"/>
          <p:cNvSpPr txBox="1"/>
          <p:nvPr>
            <p:ph idx="1" type="body"/>
          </p:nvPr>
        </p:nvSpPr>
        <p:spPr>
          <a:xfrm>
            <a:off x="156575" y="1358850"/>
            <a:ext cx="40748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After capturing Atlanta, Union Gen. </a:t>
            </a:r>
            <a:r>
              <a:rPr b="1" lang="en" sz="2200" u="sng"/>
              <a:t>William T. Sherman</a:t>
            </a:r>
            <a:r>
              <a:rPr lang="en" sz="2200"/>
              <a:t> began his “</a:t>
            </a:r>
            <a:r>
              <a:rPr b="1" lang="en" sz="2200" u="sng"/>
              <a:t>scorched earth</a:t>
            </a:r>
            <a:r>
              <a:rPr lang="en" sz="2200"/>
              <a:t>” or total war campaign to convince the Southerners to surrender. </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504" name="Shape 504"/>
          <p:cNvPicPr preferRelativeResize="0"/>
          <p:nvPr/>
        </p:nvPicPr>
        <p:blipFill>
          <a:blip r:embed="rId4">
            <a:alphaModFix/>
          </a:blip>
          <a:stretch>
            <a:fillRect/>
          </a:stretch>
        </p:blipFill>
        <p:spPr>
          <a:xfrm>
            <a:off x="5200650" y="1009275"/>
            <a:ext cx="2857500" cy="3905250"/>
          </a:xfrm>
          <a:prstGeom prst="rect">
            <a:avLst/>
          </a:prstGeom>
          <a:noFill/>
          <a:ln>
            <a:noFill/>
          </a:ln>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08" name="Shape 508"/>
        <p:cNvGrpSpPr/>
        <p:nvPr/>
      </p:nvGrpSpPr>
      <p:grpSpPr>
        <a:xfrm>
          <a:off x="0" y="0"/>
          <a:ext cx="0" cy="0"/>
          <a:chOff x="0" y="0"/>
          <a:chExt cx="0" cy="0"/>
        </a:xfrm>
      </p:grpSpPr>
      <p:sp>
        <p:nvSpPr>
          <p:cNvPr id="509" name="Shape 509"/>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Nov-Dec 1864</a:t>
            </a:r>
          </a:p>
        </p:txBody>
      </p:sp>
      <p:sp>
        <p:nvSpPr>
          <p:cNvPr id="510" name="Shape 510"/>
          <p:cNvSpPr txBox="1"/>
          <p:nvPr>
            <p:ph idx="1" type="body"/>
          </p:nvPr>
        </p:nvSpPr>
        <p:spPr>
          <a:xfrm>
            <a:off x="216550" y="1108075"/>
            <a:ext cx="40748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In his “</a:t>
            </a:r>
            <a:r>
              <a:rPr b="1" lang="en" sz="2200" u="sng"/>
              <a:t>March to the Sea</a:t>
            </a:r>
            <a:r>
              <a:rPr lang="en" sz="2200"/>
              <a:t>” Sherman moved his 62,000 men from Atlanta to Savannah.</a:t>
            </a:r>
          </a:p>
          <a:p>
            <a:pPr indent="-368300" lvl="0" marL="457200" rtl="0">
              <a:spcBef>
                <a:spcPts val="0"/>
              </a:spcBef>
              <a:buSzPct val="100000"/>
            </a:pPr>
            <a:r>
              <a:rPr lang="en" sz="2200"/>
              <a:t>Along the way they </a:t>
            </a:r>
            <a:r>
              <a:rPr b="1" lang="en" sz="2200" u="sng"/>
              <a:t>foraged for food &amp; valuables, and destroyed crops, bridges, railroads, etc</a:t>
            </a:r>
            <a:r>
              <a:rPr lang="en" sz="2200"/>
              <a:t>.</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511" name="Shape 511"/>
          <p:cNvPicPr preferRelativeResize="0"/>
          <p:nvPr/>
        </p:nvPicPr>
        <p:blipFill>
          <a:blip r:embed="rId4">
            <a:alphaModFix/>
          </a:blip>
          <a:stretch>
            <a:fillRect/>
          </a:stretch>
        </p:blipFill>
        <p:spPr>
          <a:xfrm>
            <a:off x="4931874" y="1178249"/>
            <a:ext cx="3460499" cy="3657073"/>
          </a:xfrm>
          <a:prstGeom prst="rect">
            <a:avLst/>
          </a:prstGeom>
          <a:noFill/>
          <a:ln>
            <a:noFill/>
          </a:ln>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5" name="Shape 515"/>
        <p:cNvGrpSpPr/>
        <p:nvPr/>
      </p:nvGrpSpPr>
      <p:grpSpPr>
        <a:xfrm>
          <a:off x="0" y="0"/>
          <a:ext cx="0" cy="0"/>
          <a:chOff x="0" y="0"/>
          <a:chExt cx="0" cy="0"/>
        </a:xfrm>
      </p:grpSpPr>
      <p:pic>
        <p:nvPicPr>
          <p:cNvPr id="516" name="Shape 516"/>
          <p:cNvPicPr preferRelativeResize="0"/>
          <p:nvPr/>
        </p:nvPicPr>
        <p:blipFill rotWithShape="1">
          <a:blip r:embed="rId3">
            <a:alphaModFix/>
          </a:blip>
          <a:srcRect b="10070" l="0" r="0" t="10070"/>
          <a:stretch/>
        </p:blipFill>
        <p:spPr>
          <a:xfrm>
            <a:off x="0" y="0"/>
            <a:ext cx="9143998" cy="5143500"/>
          </a:xfrm>
          <a:prstGeom prst="rect">
            <a:avLst/>
          </a:prstGeom>
          <a:noFill/>
          <a:ln>
            <a:noFill/>
          </a:ln>
        </p:spPr>
      </p:pic>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20" name="Shape 520"/>
        <p:cNvGrpSpPr/>
        <p:nvPr/>
      </p:nvGrpSpPr>
      <p:grpSpPr>
        <a:xfrm>
          <a:off x="0" y="0"/>
          <a:ext cx="0" cy="0"/>
          <a:chOff x="0" y="0"/>
          <a:chExt cx="0" cy="0"/>
        </a:xfrm>
      </p:grpSpPr>
      <p:sp>
        <p:nvSpPr>
          <p:cNvPr id="521" name="Shape 521"/>
          <p:cNvSpPr txBox="1"/>
          <p:nvPr>
            <p:ph type="ctrTitle"/>
          </p:nvPr>
        </p:nvSpPr>
        <p:spPr>
          <a:xfrm>
            <a:off x="1013375" y="1601445"/>
            <a:ext cx="7117200" cy="1159799"/>
          </a:xfrm>
          <a:prstGeom prst="rect">
            <a:avLst/>
          </a:prstGeom>
        </p:spPr>
        <p:txBody>
          <a:bodyPr anchorCtr="0" anchor="b" bIns="91425" lIns="91425" rIns="91425" tIns="91425">
            <a:noAutofit/>
          </a:bodyPr>
          <a:lstStyle/>
          <a:p>
            <a:pPr lvl="0" rtl="0">
              <a:spcBef>
                <a:spcPts val="0"/>
              </a:spcBef>
              <a:buNone/>
            </a:pPr>
            <a:r>
              <a:rPr lang="en">
                <a:latin typeface="Abril Fatface"/>
                <a:ea typeface="Abril Fatface"/>
                <a:cs typeface="Abril Fatface"/>
                <a:sym typeface="Abril Fatface"/>
              </a:rPr>
              <a:t>5.</a:t>
            </a:r>
          </a:p>
          <a:p>
            <a:pPr lvl="0" rtl="0">
              <a:spcBef>
                <a:spcPts val="0"/>
              </a:spcBef>
              <a:buNone/>
            </a:pPr>
            <a:r>
              <a:rPr lang="en">
                <a:latin typeface="Abril Fatface"/>
                <a:ea typeface="Abril Fatface"/>
                <a:cs typeface="Abril Fatface"/>
                <a:sym typeface="Abril Fatface"/>
              </a:rPr>
              <a:t>1865</a:t>
            </a:r>
          </a:p>
        </p:txBody>
      </p:sp>
      <p:sp>
        <p:nvSpPr>
          <p:cNvPr id="522" name="Shape 522"/>
          <p:cNvSpPr txBox="1"/>
          <p:nvPr>
            <p:ph idx="1" type="subTitle"/>
          </p:nvPr>
        </p:nvSpPr>
        <p:spPr>
          <a:xfrm>
            <a:off x="685800" y="2852116"/>
            <a:ext cx="7772400" cy="784799"/>
          </a:xfrm>
          <a:prstGeom prst="rect">
            <a:avLst/>
          </a:prstGeom>
        </p:spPr>
        <p:txBody>
          <a:bodyPr anchorCtr="0" anchor="t" bIns="91425" lIns="91425" rIns="91425" tIns="91425">
            <a:noAutofit/>
          </a:bodyPr>
          <a:lstStyle/>
          <a:p>
            <a:pPr lvl="0" rtl="0">
              <a:spcBef>
                <a:spcPts val="0"/>
              </a:spcBef>
              <a:buNone/>
            </a:pPr>
            <a:r>
              <a:rPr lang="en">
                <a:latin typeface="Special Elite"/>
                <a:ea typeface="Special Elite"/>
                <a:cs typeface="Special Elite"/>
                <a:sym typeface="Special Elite"/>
              </a:rPr>
              <a:t>The Final Year</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89" name="Shape 89"/>
        <p:cNvGrpSpPr/>
        <p:nvPr/>
      </p:nvGrpSpPr>
      <p:grpSpPr>
        <a:xfrm>
          <a:off x="0" y="0"/>
          <a:ext cx="0" cy="0"/>
          <a:chOff x="0" y="0"/>
          <a:chExt cx="0" cy="0"/>
        </a:xfrm>
      </p:grpSpPr>
      <p:sp>
        <p:nvSpPr>
          <p:cNvPr id="90" name="Shape 90"/>
          <p:cNvSpPr txBox="1"/>
          <p:nvPr>
            <p:ph type="title"/>
          </p:nvPr>
        </p:nvSpPr>
        <p:spPr>
          <a:xfrm>
            <a:off x="244375" y="215475"/>
            <a:ext cx="8608200" cy="793800"/>
          </a:xfrm>
          <a:prstGeom prst="rect">
            <a:avLst/>
          </a:prstGeom>
        </p:spPr>
        <p:txBody>
          <a:bodyPr anchorCtr="0" anchor="b" bIns="91425" lIns="91425" rIns="91425" tIns="91425">
            <a:noAutofit/>
          </a:bodyPr>
          <a:lstStyle/>
          <a:p>
            <a:pPr lvl="0" rtl="0">
              <a:spcBef>
                <a:spcPts val="0"/>
              </a:spcBef>
              <a:buNone/>
            </a:pPr>
            <a:r>
              <a:rPr lang="en" sz="3600"/>
              <a:t>South’s Advantages</a:t>
            </a:r>
          </a:p>
        </p:txBody>
      </p:sp>
      <p:sp>
        <p:nvSpPr>
          <p:cNvPr id="91" name="Shape 91"/>
          <p:cNvSpPr txBox="1"/>
          <p:nvPr>
            <p:ph idx="1" type="body"/>
          </p:nvPr>
        </p:nvSpPr>
        <p:spPr>
          <a:xfrm>
            <a:off x="244350" y="847350"/>
            <a:ext cx="8655299" cy="3448800"/>
          </a:xfrm>
          <a:prstGeom prst="rect">
            <a:avLst/>
          </a:prstGeom>
        </p:spPr>
        <p:txBody>
          <a:bodyPr anchorCtr="0" anchor="t" bIns="91425" lIns="91425" rIns="91425" tIns="91425">
            <a:noAutofit/>
          </a:bodyPr>
          <a:lstStyle/>
          <a:p>
            <a:pPr lvl="0" marL="342900" rtl="0">
              <a:spcBef>
                <a:spcPts val="0"/>
              </a:spcBef>
              <a:buClr>
                <a:srgbClr val="000000"/>
              </a:buClr>
              <a:buSzPct val="50000"/>
              <a:buFont typeface="Arial"/>
              <a:buNone/>
            </a:pPr>
            <a:r>
              <a:rPr lang="en" sz="2200">
                <a:solidFill>
                  <a:schemeClr val="lt1"/>
                </a:solidFill>
              </a:rPr>
              <a:t>Southern advantages:</a:t>
            </a:r>
          </a:p>
          <a:p>
            <a:pPr indent="-342900" lvl="0" marL="342900" rtl="0">
              <a:spcBef>
                <a:spcPts val="2000"/>
              </a:spcBef>
              <a:buClr>
                <a:schemeClr val="lt1"/>
              </a:buClr>
              <a:buSzPct val="100000"/>
              <a:buFont typeface="Special Elite"/>
            </a:pPr>
            <a:r>
              <a:rPr b="1" lang="en" sz="2200" u="sng">
                <a:solidFill>
                  <a:schemeClr val="lt1"/>
                </a:solidFill>
              </a:rPr>
              <a:t>Better leaders</a:t>
            </a:r>
            <a:r>
              <a:rPr lang="en" sz="2200">
                <a:solidFill>
                  <a:schemeClr val="lt1"/>
                </a:solidFill>
              </a:rPr>
              <a:t>: like Robert E. Lee, Stonewall Jackson, J.E.B. Stewart, etc.</a:t>
            </a:r>
          </a:p>
          <a:p>
            <a:pPr indent="-342900" lvl="0" marL="342900" rtl="0">
              <a:spcBef>
                <a:spcPts val="2000"/>
              </a:spcBef>
              <a:buClr>
                <a:schemeClr val="lt1"/>
              </a:buClr>
              <a:buSzPct val="100000"/>
              <a:buFont typeface="Special Elite"/>
            </a:pPr>
            <a:r>
              <a:rPr lang="en" sz="2200">
                <a:solidFill>
                  <a:schemeClr val="lt1"/>
                </a:solidFill>
              </a:rPr>
              <a:t>They didn’t have to win territory or invade the North, just had to defend.  North had to go into the South and win in order to achieve their goal of “preserving the Union.” </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26" name="Shape 526"/>
        <p:cNvGrpSpPr/>
        <p:nvPr/>
      </p:nvGrpSpPr>
      <p:grpSpPr>
        <a:xfrm>
          <a:off x="0" y="0"/>
          <a:ext cx="0" cy="0"/>
          <a:chOff x="0" y="0"/>
          <a:chExt cx="0" cy="0"/>
        </a:xfrm>
      </p:grpSpPr>
      <p:sp>
        <p:nvSpPr>
          <p:cNvPr id="527" name="Shape 527"/>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Jan-April 1865</a:t>
            </a:r>
          </a:p>
        </p:txBody>
      </p:sp>
      <p:sp>
        <p:nvSpPr>
          <p:cNvPr id="528" name="Shape 528"/>
          <p:cNvSpPr txBox="1"/>
          <p:nvPr>
            <p:ph idx="1" type="body"/>
          </p:nvPr>
        </p:nvSpPr>
        <p:spPr>
          <a:xfrm>
            <a:off x="186550" y="3476400"/>
            <a:ext cx="8786099"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From Savannah, Sherman’s forces marched </a:t>
            </a:r>
            <a:r>
              <a:rPr b="1" lang="en" sz="2200" u="sng"/>
              <a:t>North</a:t>
            </a:r>
            <a:r>
              <a:rPr lang="en" sz="2200"/>
              <a:t> through the Carolinas.</a:t>
            </a:r>
          </a:p>
          <a:p>
            <a:pPr indent="-368300" lvl="0" marL="457200" rtl="0">
              <a:spcBef>
                <a:spcPts val="0"/>
              </a:spcBef>
              <a:buSzPct val="100000"/>
            </a:pPr>
            <a:r>
              <a:rPr lang="en" sz="2200"/>
              <a:t>He was </a:t>
            </a:r>
            <a:r>
              <a:rPr b="1" lang="en" sz="2200" u="sng"/>
              <a:t>particularly destructive to SC</a:t>
            </a:r>
            <a:r>
              <a:rPr lang="en" sz="2200"/>
              <a:t> because of their role in starting the war.</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529" name="Shape 529"/>
          <p:cNvPicPr preferRelativeResize="0"/>
          <p:nvPr/>
        </p:nvPicPr>
        <p:blipFill>
          <a:blip r:embed="rId4">
            <a:alphaModFix/>
          </a:blip>
          <a:stretch>
            <a:fillRect/>
          </a:stretch>
        </p:blipFill>
        <p:spPr>
          <a:xfrm>
            <a:off x="2043700" y="1009273"/>
            <a:ext cx="4877672" cy="2598323"/>
          </a:xfrm>
          <a:prstGeom prst="rect">
            <a:avLst/>
          </a:prstGeom>
          <a:noFill/>
          <a:ln>
            <a:noFill/>
          </a:ln>
        </p:spPr>
      </p:pic>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33" name="Shape 533"/>
        <p:cNvGrpSpPr/>
        <p:nvPr/>
      </p:nvGrpSpPr>
      <p:grpSpPr>
        <a:xfrm>
          <a:off x="0" y="0"/>
          <a:ext cx="0" cy="0"/>
          <a:chOff x="0" y="0"/>
          <a:chExt cx="0" cy="0"/>
        </a:xfrm>
      </p:grpSpPr>
      <p:sp>
        <p:nvSpPr>
          <p:cNvPr id="534" name="Shape 534"/>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Jan-April 1865</a:t>
            </a:r>
          </a:p>
        </p:txBody>
      </p:sp>
      <p:sp>
        <p:nvSpPr>
          <p:cNvPr id="535" name="Shape 535"/>
          <p:cNvSpPr txBox="1"/>
          <p:nvPr>
            <p:ph idx="1" type="body"/>
          </p:nvPr>
        </p:nvSpPr>
        <p:spPr>
          <a:xfrm>
            <a:off x="186600" y="1009275"/>
            <a:ext cx="2606399" cy="1667100"/>
          </a:xfrm>
          <a:prstGeom prst="rect">
            <a:avLst/>
          </a:prstGeom>
        </p:spPr>
        <p:txBody>
          <a:bodyPr anchorCtr="0" anchor="t" bIns="91425" lIns="91425" rIns="91425" tIns="91425">
            <a:noAutofit/>
          </a:bodyPr>
          <a:lstStyle/>
          <a:p>
            <a:pPr indent="-368300" lvl="0" marL="457200" rtl="0">
              <a:spcBef>
                <a:spcPts val="0"/>
              </a:spcBef>
              <a:buSzPct val="100000"/>
            </a:pPr>
            <a:r>
              <a:rPr b="1" lang="en" sz="2200" u="sng"/>
              <a:t>Columbia</a:t>
            </a:r>
            <a:r>
              <a:rPr lang="en" sz="2200"/>
              <a:t> was destroyed when it was taken in February of 1865.</a:t>
            </a:r>
          </a:p>
          <a:p>
            <a:pPr indent="-368300" lvl="0" marL="457200" rtl="0">
              <a:spcBef>
                <a:spcPts val="0"/>
              </a:spcBef>
              <a:buSzPct val="100000"/>
            </a:pPr>
            <a:r>
              <a:rPr b="1" lang="en" sz="2200" u="sng"/>
              <a:t>Charleston</a:t>
            </a:r>
            <a:r>
              <a:rPr lang="en" sz="2200"/>
              <a:t> also surrendered in February.  </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536" name="Shape 536"/>
          <p:cNvPicPr preferRelativeResize="0"/>
          <p:nvPr/>
        </p:nvPicPr>
        <p:blipFill>
          <a:blip r:embed="rId4">
            <a:alphaModFix/>
          </a:blip>
          <a:stretch>
            <a:fillRect/>
          </a:stretch>
        </p:blipFill>
        <p:spPr>
          <a:xfrm>
            <a:off x="2832949" y="1009275"/>
            <a:ext cx="6022526" cy="3926032"/>
          </a:xfrm>
          <a:prstGeom prst="rect">
            <a:avLst/>
          </a:prstGeom>
          <a:noFill/>
          <a:ln>
            <a:noFill/>
          </a:ln>
        </p:spPr>
      </p:pic>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40" name="Shape 540"/>
        <p:cNvGrpSpPr/>
        <p:nvPr/>
      </p:nvGrpSpPr>
      <p:grpSpPr>
        <a:xfrm>
          <a:off x="0" y="0"/>
          <a:ext cx="0" cy="0"/>
          <a:chOff x="0" y="0"/>
          <a:chExt cx="0" cy="0"/>
        </a:xfrm>
      </p:grpSpPr>
      <p:sp>
        <p:nvSpPr>
          <p:cNvPr id="541" name="Shape 541"/>
          <p:cNvSpPr txBox="1"/>
          <p:nvPr>
            <p:ph type="title"/>
          </p:nvPr>
        </p:nvSpPr>
        <p:spPr>
          <a:xfrm>
            <a:off x="1337275" y="215474"/>
            <a:ext cx="6469500" cy="793800"/>
          </a:xfrm>
          <a:prstGeom prst="rect">
            <a:avLst/>
          </a:prstGeom>
        </p:spPr>
        <p:txBody>
          <a:bodyPr anchorCtr="0" anchor="b" bIns="91425" lIns="91425" rIns="91425" tIns="91425">
            <a:noAutofit/>
          </a:bodyPr>
          <a:lstStyle/>
          <a:p>
            <a:pPr lvl="0" rtl="0">
              <a:spcBef>
                <a:spcPts val="0"/>
              </a:spcBef>
              <a:buNone/>
            </a:pPr>
            <a:r>
              <a:rPr lang="en"/>
              <a:t>April 1865</a:t>
            </a:r>
          </a:p>
        </p:txBody>
      </p:sp>
      <p:sp>
        <p:nvSpPr>
          <p:cNvPr id="542" name="Shape 542"/>
          <p:cNvSpPr txBox="1"/>
          <p:nvPr>
            <p:ph idx="1" type="body"/>
          </p:nvPr>
        </p:nvSpPr>
        <p:spPr>
          <a:xfrm>
            <a:off x="186600" y="1009275"/>
            <a:ext cx="49635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Union General Grant was able to surround Lee’s forces at </a:t>
            </a:r>
            <a:r>
              <a:rPr b="1" lang="en" sz="2200" u="sng"/>
              <a:t>Appomattox Court House, VA</a:t>
            </a:r>
            <a:r>
              <a:rPr lang="en" sz="2200"/>
              <a:t>  </a:t>
            </a:r>
          </a:p>
          <a:p>
            <a:pPr indent="-368300" lvl="0" marL="457200" rtl="0">
              <a:spcBef>
                <a:spcPts val="0"/>
              </a:spcBef>
              <a:buSzPct val="100000"/>
            </a:pPr>
            <a:r>
              <a:rPr lang="en" sz="2200"/>
              <a:t>Realizing he’d lost, Lee surrendered on </a:t>
            </a:r>
            <a:r>
              <a:rPr b="1" lang="en" sz="2200" u="sng"/>
              <a:t>April 9, 1865</a:t>
            </a:r>
            <a:r>
              <a:rPr lang="en" sz="2200"/>
              <a:t>.  The terms were pretty lenient.  While there was still some fighting, this is acknowledged as the end of the war.</a:t>
            </a:r>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543" name="Shape 543"/>
          <p:cNvPicPr preferRelativeResize="0"/>
          <p:nvPr/>
        </p:nvPicPr>
        <p:blipFill>
          <a:blip r:embed="rId4">
            <a:alphaModFix/>
          </a:blip>
          <a:stretch>
            <a:fillRect/>
          </a:stretch>
        </p:blipFill>
        <p:spPr>
          <a:xfrm>
            <a:off x="5150100" y="1433984"/>
            <a:ext cx="3785275" cy="2490315"/>
          </a:xfrm>
          <a:prstGeom prst="rect">
            <a:avLst/>
          </a:prstGeom>
          <a:noFill/>
          <a:ln>
            <a:noFill/>
          </a:ln>
        </p:spPr>
      </p:pic>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47" name="Shape 547"/>
        <p:cNvGrpSpPr/>
        <p:nvPr/>
      </p:nvGrpSpPr>
      <p:grpSpPr>
        <a:xfrm>
          <a:off x="0" y="0"/>
          <a:ext cx="0" cy="0"/>
          <a:chOff x="0" y="0"/>
          <a:chExt cx="0" cy="0"/>
        </a:xfrm>
      </p:grpSpPr>
      <p:sp>
        <p:nvSpPr>
          <p:cNvPr id="548" name="Shape 548"/>
          <p:cNvSpPr txBox="1"/>
          <p:nvPr>
            <p:ph type="ctrTitle"/>
          </p:nvPr>
        </p:nvSpPr>
        <p:spPr>
          <a:xfrm>
            <a:off x="1013375" y="1601445"/>
            <a:ext cx="7117200" cy="1159799"/>
          </a:xfrm>
          <a:prstGeom prst="rect">
            <a:avLst/>
          </a:prstGeom>
        </p:spPr>
        <p:txBody>
          <a:bodyPr anchorCtr="0" anchor="b" bIns="91425" lIns="91425" rIns="91425" tIns="91425">
            <a:noAutofit/>
          </a:bodyPr>
          <a:lstStyle/>
          <a:p>
            <a:pPr lvl="0" rtl="0">
              <a:spcBef>
                <a:spcPts val="0"/>
              </a:spcBef>
              <a:buNone/>
            </a:pPr>
            <a:r>
              <a:rPr lang="en">
                <a:latin typeface="Abril Fatface"/>
                <a:ea typeface="Abril Fatface"/>
                <a:cs typeface="Abril Fatface"/>
                <a:sym typeface="Abril Fatface"/>
              </a:rPr>
              <a:t>6.</a:t>
            </a:r>
          </a:p>
          <a:p>
            <a:pPr lvl="0" rtl="0">
              <a:spcBef>
                <a:spcPts val="0"/>
              </a:spcBef>
              <a:buNone/>
            </a:pPr>
            <a:r>
              <a:rPr lang="en">
                <a:latin typeface="Abril Fatface"/>
                <a:ea typeface="Abril Fatface"/>
                <a:cs typeface="Abril Fatface"/>
                <a:sym typeface="Abril Fatface"/>
              </a:rPr>
              <a:t>The Impact</a:t>
            </a:r>
          </a:p>
        </p:txBody>
      </p:sp>
      <p:sp>
        <p:nvSpPr>
          <p:cNvPr id="549" name="Shape 549"/>
          <p:cNvSpPr txBox="1"/>
          <p:nvPr>
            <p:ph idx="1" type="subTitle"/>
          </p:nvPr>
        </p:nvSpPr>
        <p:spPr>
          <a:xfrm>
            <a:off x="685800" y="2852116"/>
            <a:ext cx="7772400" cy="784799"/>
          </a:xfrm>
          <a:prstGeom prst="rect">
            <a:avLst/>
          </a:prstGeom>
        </p:spPr>
        <p:txBody>
          <a:bodyPr anchorCtr="0" anchor="t" bIns="91425" lIns="91425" rIns="91425" tIns="91425">
            <a:noAutofit/>
          </a:bodyPr>
          <a:lstStyle/>
          <a:p>
            <a:pPr lvl="0" rtl="0">
              <a:spcBef>
                <a:spcPts val="0"/>
              </a:spcBef>
              <a:buNone/>
            </a:pPr>
            <a:r>
              <a:rPr lang="en">
                <a:latin typeface="Special Elite"/>
                <a:ea typeface="Special Elite"/>
                <a:cs typeface="Special Elite"/>
                <a:sym typeface="Special Elite"/>
              </a:rPr>
              <a:t>on South Carolinians</a:t>
            </a: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53" name="Shape 553"/>
        <p:cNvGrpSpPr/>
        <p:nvPr/>
      </p:nvGrpSpPr>
      <p:grpSpPr>
        <a:xfrm>
          <a:off x="0" y="0"/>
          <a:ext cx="0" cy="0"/>
          <a:chOff x="0" y="0"/>
          <a:chExt cx="0" cy="0"/>
        </a:xfrm>
      </p:grpSpPr>
      <p:sp>
        <p:nvSpPr>
          <p:cNvPr id="554" name="Shape 554"/>
          <p:cNvSpPr txBox="1"/>
          <p:nvPr>
            <p:ph type="title"/>
          </p:nvPr>
        </p:nvSpPr>
        <p:spPr>
          <a:xfrm>
            <a:off x="276325" y="215475"/>
            <a:ext cx="8658900" cy="793800"/>
          </a:xfrm>
          <a:prstGeom prst="rect">
            <a:avLst/>
          </a:prstGeom>
        </p:spPr>
        <p:txBody>
          <a:bodyPr anchorCtr="0" anchor="b" bIns="91425" lIns="91425" rIns="91425" tIns="91425">
            <a:noAutofit/>
          </a:bodyPr>
          <a:lstStyle/>
          <a:p>
            <a:pPr lvl="0" rtl="0">
              <a:spcBef>
                <a:spcPts val="0"/>
              </a:spcBef>
              <a:buNone/>
            </a:pPr>
            <a:r>
              <a:rPr lang="en" sz="3600"/>
              <a:t>Impact on Wealthy &amp; Lower Class</a:t>
            </a:r>
          </a:p>
        </p:txBody>
      </p:sp>
      <p:sp>
        <p:nvSpPr>
          <p:cNvPr id="555" name="Shape 555"/>
          <p:cNvSpPr txBox="1"/>
          <p:nvPr>
            <p:ph idx="1" type="body"/>
          </p:nvPr>
        </p:nvSpPr>
        <p:spPr>
          <a:xfrm>
            <a:off x="176625" y="1318875"/>
            <a:ext cx="54231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wealthy elite served as officers (Planters could exempt from draft)</a:t>
            </a:r>
          </a:p>
          <a:p>
            <a:pPr indent="-368300" lvl="0" marL="457200" rtl="0">
              <a:spcBef>
                <a:spcPts val="0"/>
              </a:spcBef>
              <a:buSzPct val="100000"/>
            </a:pPr>
            <a:r>
              <a:rPr lang="en" sz="2200"/>
              <a:t>men from the lower classes died disproportionately </a:t>
            </a:r>
          </a:p>
          <a:p>
            <a:pPr indent="-368300" lvl="0" marL="457200" rtl="0">
              <a:spcBef>
                <a:spcPts val="0"/>
              </a:spcBef>
              <a:buSzPct val="100000"/>
            </a:pPr>
            <a:r>
              <a:rPr lang="en" sz="2200"/>
              <a:t>plantations were destroyed; war ended slavery and owners lost their fortunes</a:t>
            </a:r>
          </a:p>
          <a:p>
            <a:pPr indent="-368300" lvl="0" marL="457200" rtl="0">
              <a:spcBef>
                <a:spcPts val="0"/>
              </a:spcBef>
              <a:buSzPct val="100000"/>
            </a:pPr>
            <a:r>
              <a:rPr b="1" lang="en" sz="2200" u="sng"/>
              <a:t>⅓ of white South Carolinians of age died in the war</a:t>
            </a:r>
          </a:p>
          <a:p>
            <a:pPr lvl="0" rtl="0">
              <a:spcBef>
                <a:spcPts val="0"/>
              </a:spcBef>
              <a:buNone/>
            </a:pPr>
            <a:r>
              <a:t/>
            </a:r>
            <a:endParaRPr sz="2200"/>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556" name="Shape 556"/>
          <p:cNvPicPr preferRelativeResize="0"/>
          <p:nvPr/>
        </p:nvPicPr>
        <p:blipFill>
          <a:blip r:embed="rId4">
            <a:alphaModFix/>
          </a:blip>
          <a:stretch>
            <a:fillRect/>
          </a:stretch>
        </p:blipFill>
        <p:spPr>
          <a:xfrm>
            <a:off x="5559775" y="1534749"/>
            <a:ext cx="3452374" cy="2799675"/>
          </a:xfrm>
          <a:prstGeom prst="rect">
            <a:avLst/>
          </a:prstGeom>
          <a:noFill/>
          <a:ln>
            <a:noFill/>
          </a:ln>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60" name="Shape 560"/>
        <p:cNvGrpSpPr/>
        <p:nvPr/>
      </p:nvGrpSpPr>
      <p:grpSpPr>
        <a:xfrm>
          <a:off x="0" y="0"/>
          <a:ext cx="0" cy="0"/>
          <a:chOff x="0" y="0"/>
          <a:chExt cx="0" cy="0"/>
        </a:xfrm>
      </p:grpSpPr>
      <p:sp>
        <p:nvSpPr>
          <p:cNvPr id="561" name="Shape 561"/>
          <p:cNvSpPr txBox="1"/>
          <p:nvPr>
            <p:ph type="title"/>
          </p:nvPr>
        </p:nvSpPr>
        <p:spPr>
          <a:xfrm>
            <a:off x="276325" y="215475"/>
            <a:ext cx="8658900" cy="793800"/>
          </a:xfrm>
          <a:prstGeom prst="rect">
            <a:avLst/>
          </a:prstGeom>
        </p:spPr>
        <p:txBody>
          <a:bodyPr anchorCtr="0" anchor="b" bIns="91425" lIns="91425" rIns="91425" tIns="91425">
            <a:noAutofit/>
          </a:bodyPr>
          <a:lstStyle/>
          <a:p>
            <a:pPr lvl="0" rtl="0">
              <a:spcBef>
                <a:spcPts val="0"/>
              </a:spcBef>
              <a:buNone/>
            </a:pPr>
            <a:r>
              <a:rPr lang="en" sz="3600"/>
              <a:t>Impact on Women</a:t>
            </a:r>
          </a:p>
        </p:txBody>
      </p:sp>
      <p:sp>
        <p:nvSpPr>
          <p:cNvPr id="562" name="Shape 562"/>
          <p:cNvSpPr txBox="1"/>
          <p:nvPr>
            <p:ph idx="1" type="body"/>
          </p:nvPr>
        </p:nvSpPr>
        <p:spPr>
          <a:xfrm>
            <a:off x="176625" y="1318875"/>
            <a:ext cx="4953600" cy="1667100"/>
          </a:xfrm>
          <a:prstGeom prst="rect">
            <a:avLst/>
          </a:prstGeom>
        </p:spPr>
        <p:txBody>
          <a:bodyPr anchorCtr="0" anchor="t" bIns="91425" lIns="91425" rIns="91425" tIns="91425">
            <a:noAutofit/>
          </a:bodyPr>
          <a:lstStyle/>
          <a:p>
            <a:pPr indent="-368300" lvl="0" marL="457200" rtl="0">
              <a:spcBef>
                <a:spcPts val="0"/>
              </a:spcBef>
              <a:buSzPct val="100000"/>
            </a:pPr>
            <a:r>
              <a:rPr lang="en" sz="2200"/>
              <a:t>women were </a:t>
            </a:r>
            <a:r>
              <a:rPr b="1" lang="en" sz="2200" u="sng"/>
              <a:t>left to tend farms &amp; run plantations</a:t>
            </a:r>
            <a:r>
              <a:rPr lang="en" sz="2200"/>
              <a:t> during war</a:t>
            </a:r>
          </a:p>
          <a:p>
            <a:pPr indent="-368300" lvl="0" marL="457200" rtl="0">
              <a:spcBef>
                <a:spcPts val="0"/>
              </a:spcBef>
              <a:buSzPct val="100000"/>
            </a:pPr>
            <a:r>
              <a:rPr lang="en" sz="2200"/>
              <a:t>had a difficult time because of shortages</a:t>
            </a:r>
          </a:p>
          <a:p>
            <a:pPr indent="-368300" lvl="0" marL="457200" rtl="0">
              <a:spcBef>
                <a:spcPts val="0"/>
              </a:spcBef>
              <a:buSzPct val="100000"/>
            </a:pPr>
            <a:r>
              <a:rPr lang="en" sz="2200"/>
              <a:t>served as nurses or worked to fundraise</a:t>
            </a:r>
          </a:p>
          <a:p>
            <a:pPr indent="-368300" lvl="0" marL="457200" rtl="0">
              <a:spcBef>
                <a:spcPts val="0"/>
              </a:spcBef>
              <a:buSzPct val="100000"/>
            </a:pPr>
            <a:r>
              <a:rPr lang="en" sz="2200"/>
              <a:t>many were widowed</a:t>
            </a:r>
          </a:p>
          <a:p>
            <a:pPr lvl="0" rtl="0">
              <a:spcBef>
                <a:spcPts val="0"/>
              </a:spcBef>
              <a:buNone/>
            </a:pPr>
            <a:r>
              <a:t/>
            </a:r>
            <a:endParaRPr sz="2200"/>
          </a:p>
          <a:p>
            <a:pPr lvl="0" rtl="0">
              <a:spcBef>
                <a:spcPts val="0"/>
              </a:spcBef>
              <a:buNone/>
            </a:pPr>
            <a:r>
              <a:t/>
            </a:r>
            <a:endParaRPr sz="2200"/>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563" name="Shape 563"/>
          <p:cNvPicPr preferRelativeResize="0"/>
          <p:nvPr/>
        </p:nvPicPr>
        <p:blipFill>
          <a:blip r:embed="rId4">
            <a:alphaModFix/>
          </a:blip>
          <a:stretch>
            <a:fillRect/>
          </a:stretch>
        </p:blipFill>
        <p:spPr>
          <a:xfrm>
            <a:off x="5130225" y="1220150"/>
            <a:ext cx="3835899" cy="3176599"/>
          </a:xfrm>
          <a:prstGeom prst="rect">
            <a:avLst/>
          </a:prstGeom>
          <a:noFill/>
          <a:ln>
            <a:noFill/>
          </a:ln>
        </p:spPr>
      </p:pic>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67" name="Shape 567"/>
        <p:cNvGrpSpPr/>
        <p:nvPr/>
      </p:nvGrpSpPr>
      <p:grpSpPr>
        <a:xfrm>
          <a:off x="0" y="0"/>
          <a:ext cx="0" cy="0"/>
          <a:chOff x="0" y="0"/>
          <a:chExt cx="0" cy="0"/>
        </a:xfrm>
      </p:grpSpPr>
      <p:sp>
        <p:nvSpPr>
          <p:cNvPr id="568" name="Shape 568"/>
          <p:cNvSpPr txBox="1"/>
          <p:nvPr>
            <p:ph type="title"/>
          </p:nvPr>
        </p:nvSpPr>
        <p:spPr>
          <a:xfrm>
            <a:off x="276325" y="215475"/>
            <a:ext cx="8658900" cy="793800"/>
          </a:xfrm>
          <a:prstGeom prst="rect">
            <a:avLst/>
          </a:prstGeom>
        </p:spPr>
        <p:txBody>
          <a:bodyPr anchorCtr="0" anchor="b" bIns="91425" lIns="91425" rIns="91425" tIns="91425">
            <a:noAutofit/>
          </a:bodyPr>
          <a:lstStyle/>
          <a:p>
            <a:pPr lvl="0" rtl="0">
              <a:spcBef>
                <a:spcPts val="0"/>
              </a:spcBef>
              <a:buNone/>
            </a:pPr>
            <a:r>
              <a:rPr lang="en" sz="3600"/>
              <a:t>Impact on African Americans</a:t>
            </a:r>
          </a:p>
        </p:txBody>
      </p:sp>
      <p:sp>
        <p:nvSpPr>
          <p:cNvPr id="569" name="Shape 569"/>
          <p:cNvSpPr txBox="1"/>
          <p:nvPr>
            <p:ph idx="1" type="body"/>
          </p:nvPr>
        </p:nvSpPr>
        <p:spPr>
          <a:xfrm>
            <a:off x="166625" y="1139125"/>
            <a:ext cx="5622599" cy="1667100"/>
          </a:xfrm>
          <a:prstGeom prst="rect">
            <a:avLst/>
          </a:prstGeom>
        </p:spPr>
        <p:txBody>
          <a:bodyPr anchorCtr="0" anchor="t" bIns="91425" lIns="91425" rIns="91425" tIns="91425">
            <a:noAutofit/>
          </a:bodyPr>
          <a:lstStyle/>
          <a:p>
            <a:pPr indent="-355600" lvl="0" marL="457200" rtl="0">
              <a:spcBef>
                <a:spcPts val="0"/>
              </a:spcBef>
              <a:buSzPct val="100000"/>
            </a:pPr>
            <a:r>
              <a:rPr lang="en" sz="2000"/>
              <a:t>many fled to the north </a:t>
            </a:r>
          </a:p>
          <a:p>
            <a:pPr indent="-355600" lvl="0" marL="457200" rtl="0">
              <a:spcBef>
                <a:spcPts val="0"/>
              </a:spcBef>
              <a:buSzPct val="100000"/>
            </a:pPr>
            <a:r>
              <a:rPr lang="en" sz="2000"/>
              <a:t>others stayed on the plantation--the Emancipation Proclamation didn't really effectively free the slaves until the military occupied the territory</a:t>
            </a:r>
          </a:p>
          <a:p>
            <a:pPr indent="-355600" lvl="0" marL="457200" rtl="0">
              <a:spcBef>
                <a:spcPts val="0"/>
              </a:spcBef>
              <a:buSzPct val="100000"/>
            </a:pPr>
            <a:r>
              <a:rPr lang="en" sz="2000"/>
              <a:t>African American troops </a:t>
            </a:r>
            <a:r>
              <a:rPr b="1" lang="en" sz="2000" u="sng"/>
              <a:t>served</a:t>
            </a:r>
            <a:r>
              <a:rPr lang="en" sz="2000"/>
              <a:t> with distinction, but were </a:t>
            </a:r>
            <a:r>
              <a:rPr b="1" lang="en" sz="2000" u="sng"/>
              <a:t>discriminated</a:t>
            </a:r>
            <a:r>
              <a:rPr lang="en" sz="2000"/>
              <a:t> against (white officers, less pay, etc.)</a:t>
            </a:r>
          </a:p>
          <a:p>
            <a:pPr indent="-355600" lvl="0" marL="457200" rtl="0">
              <a:spcBef>
                <a:spcPts val="0"/>
              </a:spcBef>
              <a:buSzPct val="100000"/>
            </a:pPr>
            <a:r>
              <a:rPr lang="en" sz="2000"/>
              <a:t>some African Americans were forced into service with the CSA army</a:t>
            </a:r>
          </a:p>
          <a:p>
            <a:pPr lvl="0" rtl="0">
              <a:spcBef>
                <a:spcPts val="0"/>
              </a:spcBef>
              <a:buNone/>
            </a:pPr>
            <a:r>
              <a:t/>
            </a:r>
            <a:endParaRPr sz="2200"/>
          </a:p>
          <a:p>
            <a:pPr lvl="0" rtl="0">
              <a:spcBef>
                <a:spcPts val="0"/>
              </a:spcBef>
              <a:buNone/>
            </a:pPr>
            <a:r>
              <a:t/>
            </a:r>
            <a:endParaRPr sz="2200"/>
          </a:p>
          <a:p>
            <a:pPr lvl="0" rtl="0">
              <a:spcBef>
                <a:spcPts val="0"/>
              </a:spcBef>
              <a:buNone/>
            </a:pPr>
            <a:r>
              <a:t/>
            </a:r>
            <a:endParaRPr sz="2200"/>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570" name="Shape 570"/>
          <p:cNvPicPr preferRelativeResize="0"/>
          <p:nvPr/>
        </p:nvPicPr>
        <p:blipFill>
          <a:blip r:embed="rId4">
            <a:alphaModFix/>
          </a:blip>
          <a:stretch>
            <a:fillRect/>
          </a:stretch>
        </p:blipFill>
        <p:spPr>
          <a:xfrm>
            <a:off x="5870325" y="1351625"/>
            <a:ext cx="3064899" cy="2881000"/>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74" name="Shape 574"/>
        <p:cNvGrpSpPr/>
        <p:nvPr/>
      </p:nvGrpSpPr>
      <p:grpSpPr>
        <a:xfrm>
          <a:off x="0" y="0"/>
          <a:ext cx="0" cy="0"/>
          <a:chOff x="0" y="0"/>
          <a:chExt cx="0" cy="0"/>
        </a:xfrm>
      </p:grpSpPr>
      <p:sp>
        <p:nvSpPr>
          <p:cNvPr id="575" name="Shape 575"/>
          <p:cNvSpPr txBox="1"/>
          <p:nvPr>
            <p:ph type="title"/>
          </p:nvPr>
        </p:nvSpPr>
        <p:spPr>
          <a:xfrm>
            <a:off x="276325" y="215475"/>
            <a:ext cx="8658900" cy="793800"/>
          </a:xfrm>
          <a:prstGeom prst="rect">
            <a:avLst/>
          </a:prstGeom>
        </p:spPr>
        <p:txBody>
          <a:bodyPr anchorCtr="0" anchor="b" bIns="91425" lIns="91425" rIns="91425" tIns="91425">
            <a:noAutofit/>
          </a:bodyPr>
          <a:lstStyle/>
          <a:p>
            <a:pPr lvl="0" rtl="0">
              <a:spcBef>
                <a:spcPts val="0"/>
              </a:spcBef>
              <a:buNone/>
            </a:pPr>
            <a:r>
              <a:rPr lang="en" sz="3600"/>
              <a:t>Impact on Children</a:t>
            </a:r>
          </a:p>
        </p:txBody>
      </p:sp>
      <p:sp>
        <p:nvSpPr>
          <p:cNvPr id="576" name="Shape 576"/>
          <p:cNvSpPr txBox="1"/>
          <p:nvPr>
            <p:ph idx="1" type="body"/>
          </p:nvPr>
        </p:nvSpPr>
        <p:spPr>
          <a:xfrm>
            <a:off x="2754375" y="1448750"/>
            <a:ext cx="2686500" cy="1667100"/>
          </a:xfrm>
          <a:prstGeom prst="rect">
            <a:avLst/>
          </a:prstGeom>
        </p:spPr>
        <p:txBody>
          <a:bodyPr anchorCtr="0" anchor="t" bIns="91425" lIns="91425" rIns="91425" tIns="91425">
            <a:noAutofit/>
          </a:bodyPr>
          <a:lstStyle/>
          <a:p>
            <a:pPr indent="-355600" lvl="0" marL="457200" rtl="0">
              <a:spcBef>
                <a:spcPts val="0"/>
              </a:spcBef>
              <a:buSzPct val="100000"/>
            </a:pPr>
            <a:r>
              <a:rPr b="1" lang="en" sz="2000" u="sng"/>
              <a:t>helped</a:t>
            </a:r>
            <a:r>
              <a:rPr lang="en" sz="2000"/>
              <a:t> on the plantations or farms</a:t>
            </a:r>
          </a:p>
          <a:p>
            <a:pPr indent="-355600" lvl="0" marL="457200" rtl="0">
              <a:spcBef>
                <a:spcPts val="0"/>
              </a:spcBef>
              <a:buSzPct val="100000"/>
            </a:pPr>
            <a:r>
              <a:rPr lang="en" sz="2000"/>
              <a:t>some boys as young as </a:t>
            </a:r>
            <a:r>
              <a:rPr b="1" lang="en" sz="2000" u="sng"/>
              <a:t>10</a:t>
            </a:r>
            <a:r>
              <a:rPr lang="en" sz="2000"/>
              <a:t> enlisted</a:t>
            </a:r>
          </a:p>
          <a:p>
            <a:pPr indent="-355600" lvl="0" marL="457200" rtl="0">
              <a:spcBef>
                <a:spcPts val="0"/>
              </a:spcBef>
              <a:buSzPct val="100000"/>
            </a:pPr>
            <a:r>
              <a:rPr lang="en" sz="2000"/>
              <a:t>many lost their fathers </a:t>
            </a:r>
          </a:p>
          <a:p>
            <a:pPr lvl="0" rtl="0">
              <a:spcBef>
                <a:spcPts val="0"/>
              </a:spcBef>
              <a:buNone/>
            </a:pPr>
            <a:r>
              <a:t/>
            </a:r>
            <a:endParaRPr sz="2000"/>
          </a:p>
          <a:p>
            <a:pPr lvl="0" rtl="0">
              <a:spcBef>
                <a:spcPts val="0"/>
              </a:spcBef>
              <a:buNone/>
            </a:pPr>
            <a:r>
              <a:t/>
            </a:r>
            <a:endParaRPr sz="2200"/>
          </a:p>
          <a:p>
            <a:pPr lvl="0" rtl="0">
              <a:spcBef>
                <a:spcPts val="0"/>
              </a:spcBef>
              <a:buNone/>
            </a:pPr>
            <a:r>
              <a:t/>
            </a:r>
            <a:endParaRPr sz="2200"/>
          </a:p>
          <a:p>
            <a:pPr lvl="0" rtl="0">
              <a:spcBef>
                <a:spcPts val="0"/>
              </a:spcBef>
              <a:buNone/>
            </a:pPr>
            <a:r>
              <a:t/>
            </a:r>
            <a:endParaRPr sz="2200"/>
          </a:p>
          <a:p>
            <a:pPr lvl="0" rtl="0">
              <a:spcBef>
                <a:spcPts val="0"/>
              </a:spcBef>
              <a:buNone/>
            </a:pPr>
            <a:r>
              <a:t/>
            </a:r>
            <a:endParaRPr sz="2200"/>
          </a:p>
          <a:p>
            <a:pPr lvl="0" rtl="0">
              <a:spcBef>
                <a:spcPts val="0"/>
              </a:spcBef>
              <a:buNone/>
            </a:pPr>
            <a:r>
              <a:t/>
            </a:r>
            <a:endParaRPr sz="2200"/>
          </a:p>
          <a:p>
            <a:pPr lvl="0" rtl="0">
              <a:spcBef>
                <a:spcPts val="0"/>
              </a:spcBef>
              <a:buNone/>
            </a:pPr>
            <a:r>
              <a:t/>
            </a:r>
            <a:endParaRPr/>
          </a:p>
          <a:p>
            <a:pPr lvl="0" rtl="0">
              <a:spcBef>
                <a:spcPts val="0"/>
              </a:spcBef>
              <a:buNone/>
            </a:pPr>
            <a:r>
              <a:t/>
            </a:r>
            <a:endParaRPr/>
          </a:p>
        </p:txBody>
      </p:sp>
      <p:pic>
        <p:nvPicPr>
          <p:cNvPr id="577" name="Shape 577"/>
          <p:cNvPicPr preferRelativeResize="0"/>
          <p:nvPr/>
        </p:nvPicPr>
        <p:blipFill>
          <a:blip r:embed="rId4">
            <a:alphaModFix/>
          </a:blip>
          <a:stretch>
            <a:fillRect/>
          </a:stretch>
        </p:blipFill>
        <p:spPr>
          <a:xfrm>
            <a:off x="5440875" y="1269224"/>
            <a:ext cx="3554274" cy="2848899"/>
          </a:xfrm>
          <a:prstGeom prst="rect">
            <a:avLst/>
          </a:prstGeom>
          <a:noFill/>
          <a:ln>
            <a:noFill/>
          </a:ln>
        </p:spPr>
      </p:pic>
      <p:pic>
        <p:nvPicPr>
          <p:cNvPr id="578" name="Shape 578"/>
          <p:cNvPicPr preferRelativeResize="0"/>
          <p:nvPr/>
        </p:nvPicPr>
        <p:blipFill>
          <a:blip r:embed="rId5">
            <a:alphaModFix/>
          </a:blip>
          <a:stretch>
            <a:fillRect/>
          </a:stretch>
        </p:blipFill>
        <p:spPr>
          <a:xfrm>
            <a:off x="276324" y="940600"/>
            <a:ext cx="2402325" cy="3875900"/>
          </a:xfrm>
          <a:prstGeom prst="rect">
            <a:avLst/>
          </a:prstGeom>
          <a:noFill/>
          <a:ln>
            <a:noFill/>
          </a:ln>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2" name="Shape 582"/>
        <p:cNvGrpSpPr/>
        <p:nvPr/>
      </p:nvGrpSpPr>
      <p:grpSpPr>
        <a:xfrm>
          <a:off x="0" y="0"/>
          <a:ext cx="0" cy="0"/>
          <a:chOff x="0" y="0"/>
          <a:chExt cx="0" cy="0"/>
        </a:xfrm>
      </p:grpSpPr>
      <p:sp>
        <p:nvSpPr>
          <p:cNvPr id="583" name="Shape 583"/>
          <p:cNvSpPr txBox="1"/>
          <p:nvPr>
            <p:ph type="title"/>
          </p:nvPr>
        </p:nvSpPr>
        <p:spPr>
          <a:xfrm>
            <a:off x="349850" y="131500"/>
            <a:ext cx="8656200" cy="793800"/>
          </a:xfrm>
          <a:prstGeom prst="rect">
            <a:avLst/>
          </a:prstGeom>
        </p:spPr>
        <p:txBody>
          <a:bodyPr anchorCtr="0" anchor="b" bIns="91425" lIns="91425" rIns="91425" tIns="91425">
            <a:noAutofit/>
          </a:bodyPr>
          <a:lstStyle/>
          <a:p>
            <a:pPr lvl="0" rtl="0">
              <a:spcBef>
                <a:spcPts val="0"/>
              </a:spcBef>
              <a:buNone/>
            </a:pPr>
            <a:r>
              <a:rPr lang="en"/>
              <a:t>A picture is worth a thousand words</a:t>
            </a:r>
          </a:p>
        </p:txBody>
      </p:sp>
      <p:sp>
        <p:nvSpPr>
          <p:cNvPr id="584" name="Shape 584"/>
          <p:cNvSpPr txBox="1"/>
          <p:nvPr>
            <p:ph idx="1" type="body"/>
          </p:nvPr>
        </p:nvSpPr>
        <p:spPr>
          <a:xfrm>
            <a:off x="1337400" y="4016275"/>
            <a:ext cx="6469500" cy="793800"/>
          </a:xfrm>
          <a:prstGeom prst="rect">
            <a:avLst/>
          </a:prstGeom>
        </p:spPr>
        <p:txBody>
          <a:bodyPr anchorCtr="0" anchor="t" bIns="91425" lIns="91425" rIns="91425" tIns="91425">
            <a:noAutofit/>
          </a:bodyPr>
          <a:lstStyle/>
          <a:p>
            <a:pPr lvl="0" rtl="0" algn="ctr">
              <a:spcBef>
                <a:spcPts val="0"/>
              </a:spcBef>
              <a:buNone/>
            </a:pPr>
            <a:r>
              <a:rPr lang="en" sz="1400"/>
              <a:t>A complex idea can be conveyed with just a single still image, namely making it possible to absorb large amounts of data quickly.</a:t>
            </a:r>
          </a:p>
        </p:txBody>
      </p:sp>
      <p:pic>
        <p:nvPicPr>
          <p:cNvPr id="585" name="Shape 585"/>
          <p:cNvPicPr preferRelativeResize="0"/>
          <p:nvPr/>
        </p:nvPicPr>
        <p:blipFill>
          <a:blip r:embed="rId3">
            <a:alphaModFix/>
          </a:blip>
          <a:stretch>
            <a:fillRect/>
          </a:stretch>
        </p:blipFill>
        <p:spPr>
          <a:xfrm>
            <a:off x="3367950" y="1539525"/>
            <a:ext cx="2408099" cy="2408099"/>
          </a:xfrm>
          <a:prstGeom prst="ellipse">
            <a:avLst/>
          </a:prstGeom>
          <a:noFill/>
          <a:ln cap="flat" cmpd="thickThin" w="76200">
            <a:solidFill>
              <a:srgbClr val="FFFFFF"/>
            </a:solidFill>
            <a:prstDash val="solid"/>
            <a:round/>
            <a:headEnd len="med" w="med" type="none"/>
            <a:tailEnd len="med" w="med" type="none"/>
          </a:ln>
        </p:spPr>
      </p:pic>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9" name="Shape 589"/>
        <p:cNvGrpSpPr/>
        <p:nvPr/>
      </p:nvGrpSpPr>
      <p:grpSpPr>
        <a:xfrm>
          <a:off x="0" y="0"/>
          <a:ext cx="0" cy="0"/>
          <a:chOff x="0" y="0"/>
          <a:chExt cx="0" cy="0"/>
        </a:xfrm>
      </p:grpSpPr>
      <p:pic>
        <p:nvPicPr>
          <p:cNvPr id="590" name="Shape 590"/>
          <p:cNvPicPr preferRelativeResize="0"/>
          <p:nvPr/>
        </p:nvPicPr>
        <p:blipFill rotWithShape="1">
          <a:blip r:embed="rId3">
            <a:alphaModFix/>
          </a:blip>
          <a:srcRect b="2444" l="0" r="0" t="2444"/>
          <a:stretch/>
        </p:blipFill>
        <p:spPr>
          <a:xfrm>
            <a:off x="0" y="0"/>
            <a:ext cx="9143999" cy="5143500"/>
          </a:xfrm>
          <a:prstGeom prst="rect">
            <a:avLst/>
          </a:prstGeom>
          <a:noFill/>
          <a:ln>
            <a:noFill/>
          </a:ln>
        </p:spPr>
      </p:pic>
      <p:sp>
        <p:nvSpPr>
          <p:cNvPr id="591" name="Shape 591"/>
          <p:cNvSpPr txBox="1"/>
          <p:nvPr>
            <p:ph idx="4294967295" type="title"/>
          </p:nvPr>
        </p:nvSpPr>
        <p:spPr>
          <a:xfrm>
            <a:off x="664650" y="659150"/>
            <a:ext cx="7814699" cy="3825299"/>
          </a:xfrm>
          <a:prstGeom prst="rect">
            <a:avLst/>
          </a:prstGeom>
          <a:solidFill>
            <a:srgbClr val="151B2E">
              <a:alpha val="44230"/>
            </a:srgbClr>
          </a:solidFill>
          <a:ln cap="flat" cmpd="thickThin" w="76200">
            <a:solidFill>
              <a:srgbClr val="FFFFFF"/>
            </a:solidFill>
            <a:prstDash val="solid"/>
            <a:miter/>
            <a:headEnd len="med" w="med" type="none"/>
            <a:tailEnd len="med" w="med" type="none"/>
          </a:ln>
        </p:spPr>
        <p:txBody>
          <a:bodyPr anchorCtr="0" anchor="ctr" bIns="91425" lIns="91425" rIns="91425" tIns="91425">
            <a:noAutofit/>
          </a:bodyPr>
          <a:lstStyle/>
          <a:p>
            <a:pPr lvl="0" rtl="0">
              <a:spcBef>
                <a:spcPts val="0"/>
              </a:spcBef>
              <a:buNone/>
            </a:pPr>
            <a:r>
              <a:rPr b="0" lang="en" sz="3600"/>
              <a:t>Want big impact?</a:t>
            </a:r>
          </a:p>
          <a:p>
            <a:pPr lvl="0" rtl="0">
              <a:spcBef>
                <a:spcPts val="0"/>
              </a:spcBef>
              <a:buNone/>
            </a:pPr>
            <a:r>
              <a:rPr lang="en" sz="3600"/>
              <a:t>Use big image</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Shape 96"/>
          <p:cNvSpPr txBox="1"/>
          <p:nvPr>
            <p:ph type="title"/>
          </p:nvPr>
        </p:nvSpPr>
        <p:spPr>
          <a:xfrm>
            <a:off x="244375" y="215475"/>
            <a:ext cx="8608200" cy="793800"/>
          </a:xfrm>
          <a:prstGeom prst="rect">
            <a:avLst/>
          </a:prstGeom>
        </p:spPr>
        <p:txBody>
          <a:bodyPr anchorCtr="0" anchor="b" bIns="91425" lIns="91425" rIns="91425" tIns="91425">
            <a:noAutofit/>
          </a:bodyPr>
          <a:lstStyle/>
          <a:p>
            <a:pPr lvl="0" rtl="0">
              <a:spcBef>
                <a:spcPts val="0"/>
              </a:spcBef>
              <a:buNone/>
            </a:pPr>
            <a:r>
              <a:rPr lang="en" sz="3600"/>
              <a:t>Was the result a foregone conclusion?</a:t>
            </a:r>
          </a:p>
        </p:txBody>
      </p:sp>
      <p:sp>
        <p:nvSpPr>
          <p:cNvPr id="97" name="Shape 97"/>
          <p:cNvSpPr txBox="1"/>
          <p:nvPr>
            <p:ph idx="1" type="body"/>
          </p:nvPr>
        </p:nvSpPr>
        <p:spPr>
          <a:xfrm>
            <a:off x="244350" y="1064050"/>
            <a:ext cx="8655299" cy="3232199"/>
          </a:xfrm>
          <a:prstGeom prst="rect">
            <a:avLst/>
          </a:prstGeom>
        </p:spPr>
        <p:txBody>
          <a:bodyPr anchorCtr="0" anchor="t" bIns="91425" lIns="91425" rIns="91425" tIns="91425">
            <a:noAutofit/>
          </a:bodyPr>
          <a:lstStyle/>
          <a:p>
            <a:pPr indent="-342900" lvl="0" marL="342900" rtl="0">
              <a:spcBef>
                <a:spcPts val="0"/>
              </a:spcBef>
              <a:buClr>
                <a:schemeClr val="lt1"/>
              </a:buClr>
              <a:buSzPct val="100000"/>
              <a:buFont typeface="Special Elite"/>
            </a:pPr>
            <a:r>
              <a:rPr lang="en" sz="2200">
                <a:solidFill>
                  <a:schemeClr val="lt1"/>
                </a:solidFill>
              </a:rPr>
              <a:t>Confederacy had to start and organize a country from scratch </a:t>
            </a:r>
            <a:r>
              <a:rPr i="1" lang="en" sz="2200">
                <a:solidFill>
                  <a:schemeClr val="lt1"/>
                </a:solidFill>
              </a:rPr>
              <a:t>(with ppl who were committed to their own state first)</a:t>
            </a:r>
          </a:p>
          <a:p>
            <a:pPr indent="-342900" lvl="0" marL="342900" rtl="0">
              <a:spcBef>
                <a:spcPts val="2000"/>
              </a:spcBef>
              <a:buClr>
                <a:schemeClr val="lt1"/>
              </a:buClr>
              <a:buSzPct val="100000"/>
              <a:buFont typeface="Special Elite"/>
            </a:pPr>
            <a:r>
              <a:rPr lang="en" sz="2200">
                <a:solidFill>
                  <a:schemeClr val="lt1"/>
                </a:solidFill>
              </a:rPr>
              <a:t>they had a lot of </a:t>
            </a:r>
            <a:r>
              <a:rPr b="1" lang="en" sz="2200" u="sng">
                <a:solidFill>
                  <a:schemeClr val="lt1"/>
                </a:solidFill>
              </a:rPr>
              <a:t>class conflicts</a:t>
            </a:r>
            <a:r>
              <a:rPr lang="en" sz="2200">
                <a:solidFill>
                  <a:schemeClr val="lt1"/>
                </a:solidFill>
              </a:rPr>
              <a:t> b/c the ruling elite rarely fought (if you owned 20 slaves or more you were exempt from conscription)</a:t>
            </a:r>
          </a:p>
          <a:p>
            <a:pPr indent="-342900" lvl="0" marL="342900" rtl="0">
              <a:spcBef>
                <a:spcPts val="2000"/>
              </a:spcBef>
              <a:buClr>
                <a:schemeClr val="lt1"/>
              </a:buClr>
              <a:buSzPct val="100000"/>
              <a:buFont typeface="Special Elite"/>
            </a:pPr>
            <a:r>
              <a:rPr lang="en" sz="2200">
                <a:solidFill>
                  <a:schemeClr val="lt1"/>
                </a:solidFill>
              </a:rPr>
              <a:t>Confederates just had to outlast North’s resolve—but South’s </a:t>
            </a:r>
            <a:r>
              <a:rPr b="1" lang="en" sz="2200" u="sng">
                <a:solidFill>
                  <a:schemeClr val="lt1"/>
                </a:solidFill>
              </a:rPr>
              <a:t>resources would be depleted</a:t>
            </a:r>
            <a:r>
              <a:rPr lang="en" sz="2200">
                <a:solidFill>
                  <a:schemeClr val="lt1"/>
                </a:solidFill>
              </a:rPr>
              <a:t> first</a:t>
            </a: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5" name="Shape 595"/>
        <p:cNvGrpSpPr/>
        <p:nvPr/>
      </p:nvGrpSpPr>
      <p:grpSpPr>
        <a:xfrm>
          <a:off x="0" y="0"/>
          <a:ext cx="0" cy="0"/>
          <a:chOff x="0" y="0"/>
          <a:chExt cx="0" cy="0"/>
        </a:xfrm>
      </p:grpSpPr>
      <p:sp>
        <p:nvSpPr>
          <p:cNvPr id="596" name="Shape 596"/>
          <p:cNvSpPr txBox="1"/>
          <p:nvPr>
            <p:ph idx="4294967295" type="ctrTitle"/>
          </p:nvPr>
        </p:nvSpPr>
        <p:spPr>
          <a:xfrm>
            <a:off x="685800" y="1888142"/>
            <a:ext cx="7772400" cy="1159799"/>
          </a:xfrm>
          <a:prstGeom prst="rect">
            <a:avLst/>
          </a:prstGeom>
        </p:spPr>
        <p:txBody>
          <a:bodyPr anchorCtr="0" anchor="b" bIns="91425" lIns="91425" rIns="91425" tIns="91425">
            <a:noAutofit/>
          </a:bodyPr>
          <a:lstStyle/>
          <a:p>
            <a:pPr lvl="0" rtl="0" algn="ctr">
              <a:spcBef>
                <a:spcPts val="0"/>
              </a:spcBef>
              <a:buNone/>
            </a:pPr>
            <a:r>
              <a:rPr lang="en" sz="9600"/>
              <a:t>89,526,124</a:t>
            </a:r>
          </a:p>
        </p:txBody>
      </p:sp>
      <p:sp>
        <p:nvSpPr>
          <p:cNvPr id="597" name="Shape 597"/>
          <p:cNvSpPr txBox="1"/>
          <p:nvPr>
            <p:ph idx="4294967295" type="subTitle"/>
          </p:nvPr>
        </p:nvSpPr>
        <p:spPr>
          <a:xfrm>
            <a:off x="685800" y="2840053"/>
            <a:ext cx="7772400" cy="784799"/>
          </a:xfrm>
          <a:prstGeom prst="rect">
            <a:avLst/>
          </a:prstGeom>
        </p:spPr>
        <p:txBody>
          <a:bodyPr anchorCtr="0" anchor="t" bIns="91425" lIns="91425" rIns="91425" tIns="91425">
            <a:noAutofit/>
          </a:bodyPr>
          <a:lstStyle/>
          <a:p>
            <a:pPr lvl="0" rtl="0" algn="ctr">
              <a:spcBef>
                <a:spcPts val="0"/>
              </a:spcBef>
              <a:buNone/>
            </a:pPr>
            <a:r>
              <a:rPr lang="en"/>
              <a:t>Whoa! That’s a big number, aren’t you proud?</a:t>
            </a: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1" name="Shape 601"/>
        <p:cNvGrpSpPr/>
        <p:nvPr/>
      </p:nvGrpSpPr>
      <p:grpSpPr>
        <a:xfrm>
          <a:off x="0" y="0"/>
          <a:ext cx="0" cy="0"/>
          <a:chOff x="0" y="0"/>
          <a:chExt cx="0" cy="0"/>
        </a:xfrm>
      </p:grpSpPr>
      <p:sp>
        <p:nvSpPr>
          <p:cNvPr id="602" name="Shape 602"/>
          <p:cNvSpPr txBox="1"/>
          <p:nvPr>
            <p:ph idx="4294967295" type="ctrTitle"/>
          </p:nvPr>
        </p:nvSpPr>
        <p:spPr>
          <a:xfrm>
            <a:off x="1725400" y="800400"/>
            <a:ext cx="5693099" cy="894899"/>
          </a:xfrm>
          <a:prstGeom prst="rect">
            <a:avLst/>
          </a:prstGeom>
        </p:spPr>
        <p:txBody>
          <a:bodyPr anchorCtr="0" anchor="b" bIns="91425" lIns="91425" rIns="91425" tIns="91425">
            <a:noAutofit/>
          </a:bodyPr>
          <a:lstStyle/>
          <a:p>
            <a:pPr lvl="0" rtl="0">
              <a:spcBef>
                <a:spcPts val="0"/>
              </a:spcBef>
              <a:buNone/>
            </a:pPr>
            <a:r>
              <a:rPr lang="en" sz="3600"/>
              <a:t>89,526,124$</a:t>
            </a:r>
          </a:p>
        </p:txBody>
      </p:sp>
      <p:sp>
        <p:nvSpPr>
          <p:cNvPr id="603" name="Shape 603"/>
          <p:cNvSpPr txBox="1"/>
          <p:nvPr>
            <p:ph idx="4294967295" type="subTitle"/>
          </p:nvPr>
        </p:nvSpPr>
        <p:spPr>
          <a:xfrm>
            <a:off x="1725400" y="1411307"/>
            <a:ext cx="5693099" cy="463200"/>
          </a:xfrm>
          <a:prstGeom prst="rect">
            <a:avLst/>
          </a:prstGeom>
        </p:spPr>
        <p:txBody>
          <a:bodyPr anchorCtr="0" anchor="t" bIns="91425" lIns="91425" rIns="91425" tIns="91425">
            <a:noAutofit/>
          </a:bodyPr>
          <a:lstStyle/>
          <a:p>
            <a:pPr lvl="0" rtl="0" algn="ctr">
              <a:spcBef>
                <a:spcPts val="0"/>
              </a:spcBef>
              <a:buNone/>
            </a:pPr>
            <a:r>
              <a:rPr i="1" lang="en"/>
              <a:t>That’s a lot of money</a:t>
            </a:r>
          </a:p>
        </p:txBody>
      </p:sp>
      <p:sp>
        <p:nvSpPr>
          <p:cNvPr id="604" name="Shape 604"/>
          <p:cNvSpPr txBox="1"/>
          <p:nvPr>
            <p:ph idx="4294967295" type="ctrTitle"/>
          </p:nvPr>
        </p:nvSpPr>
        <p:spPr>
          <a:xfrm>
            <a:off x="1725400" y="3429293"/>
            <a:ext cx="5693099" cy="894899"/>
          </a:xfrm>
          <a:prstGeom prst="rect">
            <a:avLst/>
          </a:prstGeom>
        </p:spPr>
        <p:txBody>
          <a:bodyPr anchorCtr="0" anchor="b" bIns="91425" lIns="91425" rIns="91425" tIns="91425">
            <a:noAutofit/>
          </a:bodyPr>
          <a:lstStyle/>
          <a:p>
            <a:pPr lvl="0" rtl="0">
              <a:spcBef>
                <a:spcPts val="0"/>
              </a:spcBef>
              <a:buNone/>
            </a:pPr>
            <a:r>
              <a:rPr lang="en" sz="3600"/>
              <a:t>100%</a:t>
            </a:r>
          </a:p>
        </p:txBody>
      </p:sp>
      <p:sp>
        <p:nvSpPr>
          <p:cNvPr id="605" name="Shape 605"/>
          <p:cNvSpPr txBox="1"/>
          <p:nvPr>
            <p:ph idx="4294967295" type="subTitle"/>
          </p:nvPr>
        </p:nvSpPr>
        <p:spPr>
          <a:xfrm>
            <a:off x="1725400" y="4040201"/>
            <a:ext cx="5693099" cy="463200"/>
          </a:xfrm>
          <a:prstGeom prst="rect">
            <a:avLst/>
          </a:prstGeom>
        </p:spPr>
        <p:txBody>
          <a:bodyPr anchorCtr="0" anchor="t" bIns="91425" lIns="91425" rIns="91425" tIns="91425">
            <a:noAutofit/>
          </a:bodyPr>
          <a:lstStyle/>
          <a:p>
            <a:pPr lvl="0" rtl="0" algn="ctr">
              <a:spcBef>
                <a:spcPts val="0"/>
              </a:spcBef>
              <a:buNone/>
            </a:pPr>
            <a:r>
              <a:rPr i="1" lang="en"/>
              <a:t>Total success!</a:t>
            </a:r>
          </a:p>
        </p:txBody>
      </p:sp>
      <p:sp>
        <p:nvSpPr>
          <p:cNvPr id="606" name="Shape 606"/>
          <p:cNvSpPr txBox="1"/>
          <p:nvPr>
            <p:ph idx="4294967295" type="ctrTitle"/>
          </p:nvPr>
        </p:nvSpPr>
        <p:spPr>
          <a:xfrm>
            <a:off x="1725400" y="2114847"/>
            <a:ext cx="5693099" cy="894899"/>
          </a:xfrm>
          <a:prstGeom prst="rect">
            <a:avLst/>
          </a:prstGeom>
        </p:spPr>
        <p:txBody>
          <a:bodyPr anchorCtr="0" anchor="b" bIns="91425" lIns="91425" rIns="91425" tIns="91425">
            <a:noAutofit/>
          </a:bodyPr>
          <a:lstStyle/>
          <a:p>
            <a:pPr lvl="0" rtl="0">
              <a:spcBef>
                <a:spcPts val="0"/>
              </a:spcBef>
              <a:buNone/>
            </a:pPr>
            <a:r>
              <a:rPr lang="en" sz="3600"/>
              <a:t>185,244 users</a:t>
            </a:r>
          </a:p>
        </p:txBody>
      </p:sp>
      <p:sp>
        <p:nvSpPr>
          <p:cNvPr id="607" name="Shape 607"/>
          <p:cNvSpPr txBox="1"/>
          <p:nvPr>
            <p:ph idx="4294967295" type="subTitle"/>
          </p:nvPr>
        </p:nvSpPr>
        <p:spPr>
          <a:xfrm>
            <a:off x="1725400" y="2725754"/>
            <a:ext cx="5693099" cy="463200"/>
          </a:xfrm>
          <a:prstGeom prst="rect">
            <a:avLst/>
          </a:prstGeom>
        </p:spPr>
        <p:txBody>
          <a:bodyPr anchorCtr="0" anchor="t" bIns="91425" lIns="91425" rIns="91425" tIns="91425">
            <a:noAutofit/>
          </a:bodyPr>
          <a:lstStyle/>
          <a:p>
            <a:pPr lvl="0" rtl="0" algn="ctr">
              <a:spcBef>
                <a:spcPts val="0"/>
              </a:spcBef>
              <a:buNone/>
            </a:pPr>
            <a:r>
              <a:rPr i="1" lang="en"/>
              <a:t>And a lot of users</a:t>
            </a:r>
          </a:p>
        </p:txBody>
      </p:sp>
      <p:cxnSp>
        <p:nvCxnSpPr>
          <p:cNvPr id="608" name="Shape 608"/>
          <p:cNvCxnSpPr/>
          <p:nvPr/>
        </p:nvCxnSpPr>
        <p:spPr>
          <a:xfrm>
            <a:off x="4223900" y="2114860"/>
            <a:ext cx="592800" cy="0"/>
          </a:xfrm>
          <a:prstGeom prst="straightConnector1">
            <a:avLst/>
          </a:prstGeom>
          <a:noFill/>
          <a:ln cap="flat" cmpd="thickThin" w="38100">
            <a:solidFill>
              <a:srgbClr val="FFFFFF"/>
            </a:solidFill>
            <a:prstDash val="solid"/>
            <a:round/>
            <a:headEnd len="lg" w="lg" type="none"/>
            <a:tailEnd len="lg" w="lg" type="none"/>
          </a:ln>
        </p:spPr>
      </p:cxnSp>
      <p:cxnSp>
        <p:nvCxnSpPr>
          <p:cNvPr id="609" name="Shape 609"/>
          <p:cNvCxnSpPr/>
          <p:nvPr/>
        </p:nvCxnSpPr>
        <p:spPr>
          <a:xfrm>
            <a:off x="4223900" y="3442571"/>
            <a:ext cx="592800" cy="0"/>
          </a:xfrm>
          <a:prstGeom prst="straightConnector1">
            <a:avLst/>
          </a:prstGeom>
          <a:noFill/>
          <a:ln cap="flat" cmpd="thickThin" w="38100">
            <a:solidFill>
              <a:srgbClr val="FFFFFF"/>
            </a:solidFill>
            <a:prstDash val="solid"/>
            <a:round/>
            <a:headEnd len="lg" w="lg" type="none"/>
            <a:tailEnd len="lg" w="lg" type="none"/>
          </a:ln>
        </p:spPr>
      </p:cxn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13" name="Shape 613"/>
        <p:cNvGrpSpPr/>
        <p:nvPr/>
      </p:nvGrpSpPr>
      <p:grpSpPr>
        <a:xfrm>
          <a:off x="0" y="0"/>
          <a:ext cx="0" cy="0"/>
          <a:chOff x="0" y="0"/>
          <a:chExt cx="0" cy="0"/>
        </a:xfrm>
      </p:grpSpPr>
      <p:sp>
        <p:nvSpPr>
          <p:cNvPr id="614" name="Shape 614"/>
          <p:cNvSpPr/>
          <p:nvPr/>
        </p:nvSpPr>
        <p:spPr>
          <a:xfrm>
            <a:off x="4265905" y="3379897"/>
            <a:ext cx="612195" cy="612195"/>
          </a:xfrm>
          <a:custGeom>
            <a:pathLst>
              <a:path extrusionOk="0" h="33851" w="33851">
                <a:moveTo>
                  <a:pt x="16926" y="1881"/>
                </a:moveTo>
                <a:lnTo>
                  <a:pt x="17302" y="1975"/>
                </a:lnTo>
                <a:lnTo>
                  <a:pt x="17584" y="2163"/>
                </a:lnTo>
                <a:lnTo>
                  <a:pt x="17772" y="2445"/>
                </a:lnTo>
                <a:lnTo>
                  <a:pt x="17866" y="2821"/>
                </a:lnTo>
                <a:lnTo>
                  <a:pt x="17772" y="3197"/>
                </a:lnTo>
                <a:lnTo>
                  <a:pt x="17584" y="3479"/>
                </a:lnTo>
                <a:lnTo>
                  <a:pt x="17302" y="3667"/>
                </a:lnTo>
                <a:lnTo>
                  <a:pt x="16926" y="3762"/>
                </a:lnTo>
                <a:lnTo>
                  <a:pt x="16550" y="3667"/>
                </a:lnTo>
                <a:lnTo>
                  <a:pt x="16268" y="3479"/>
                </a:lnTo>
                <a:lnTo>
                  <a:pt x="16080" y="3197"/>
                </a:lnTo>
                <a:lnTo>
                  <a:pt x="15986" y="2821"/>
                </a:lnTo>
                <a:lnTo>
                  <a:pt x="16080" y="2445"/>
                </a:lnTo>
                <a:lnTo>
                  <a:pt x="16268" y="2163"/>
                </a:lnTo>
                <a:lnTo>
                  <a:pt x="16550" y="1975"/>
                </a:lnTo>
                <a:lnTo>
                  <a:pt x="16926" y="1881"/>
                </a:lnTo>
                <a:close/>
                <a:moveTo>
                  <a:pt x="13165" y="2821"/>
                </a:moveTo>
                <a:lnTo>
                  <a:pt x="13541" y="2915"/>
                </a:lnTo>
                <a:lnTo>
                  <a:pt x="13823" y="3103"/>
                </a:lnTo>
                <a:lnTo>
                  <a:pt x="14011" y="3385"/>
                </a:lnTo>
                <a:lnTo>
                  <a:pt x="14105" y="3762"/>
                </a:lnTo>
                <a:lnTo>
                  <a:pt x="14011" y="4138"/>
                </a:lnTo>
                <a:lnTo>
                  <a:pt x="13823" y="4420"/>
                </a:lnTo>
                <a:lnTo>
                  <a:pt x="13541" y="4608"/>
                </a:lnTo>
                <a:lnTo>
                  <a:pt x="13165" y="4702"/>
                </a:lnTo>
                <a:lnTo>
                  <a:pt x="12789" y="4608"/>
                </a:lnTo>
                <a:lnTo>
                  <a:pt x="12507" y="4420"/>
                </a:lnTo>
                <a:lnTo>
                  <a:pt x="12318" y="4138"/>
                </a:lnTo>
                <a:lnTo>
                  <a:pt x="12224" y="3762"/>
                </a:lnTo>
                <a:lnTo>
                  <a:pt x="12318" y="3385"/>
                </a:lnTo>
                <a:lnTo>
                  <a:pt x="12507" y="3103"/>
                </a:lnTo>
                <a:lnTo>
                  <a:pt x="12789" y="2915"/>
                </a:lnTo>
                <a:lnTo>
                  <a:pt x="13165" y="2821"/>
                </a:lnTo>
                <a:close/>
                <a:moveTo>
                  <a:pt x="20687" y="2821"/>
                </a:moveTo>
                <a:lnTo>
                  <a:pt x="21063" y="2915"/>
                </a:lnTo>
                <a:lnTo>
                  <a:pt x="21345" y="3103"/>
                </a:lnTo>
                <a:lnTo>
                  <a:pt x="21533" y="3385"/>
                </a:lnTo>
                <a:lnTo>
                  <a:pt x="21627" y="3762"/>
                </a:lnTo>
                <a:lnTo>
                  <a:pt x="21533" y="4138"/>
                </a:lnTo>
                <a:lnTo>
                  <a:pt x="21345" y="4420"/>
                </a:lnTo>
                <a:lnTo>
                  <a:pt x="21063" y="4608"/>
                </a:lnTo>
                <a:lnTo>
                  <a:pt x="20687" y="4702"/>
                </a:lnTo>
                <a:lnTo>
                  <a:pt x="20311" y="4608"/>
                </a:lnTo>
                <a:lnTo>
                  <a:pt x="20029" y="4420"/>
                </a:lnTo>
                <a:lnTo>
                  <a:pt x="19841" y="4138"/>
                </a:lnTo>
                <a:lnTo>
                  <a:pt x="19747" y="3762"/>
                </a:lnTo>
                <a:lnTo>
                  <a:pt x="19841" y="3385"/>
                </a:lnTo>
                <a:lnTo>
                  <a:pt x="20029" y="3103"/>
                </a:lnTo>
                <a:lnTo>
                  <a:pt x="20311" y="2915"/>
                </a:lnTo>
                <a:lnTo>
                  <a:pt x="20687" y="2821"/>
                </a:lnTo>
                <a:close/>
                <a:moveTo>
                  <a:pt x="10344" y="5642"/>
                </a:moveTo>
                <a:lnTo>
                  <a:pt x="10720" y="5736"/>
                </a:lnTo>
                <a:lnTo>
                  <a:pt x="11002" y="5924"/>
                </a:lnTo>
                <a:lnTo>
                  <a:pt x="11190" y="6206"/>
                </a:lnTo>
                <a:lnTo>
                  <a:pt x="11284" y="6582"/>
                </a:lnTo>
                <a:lnTo>
                  <a:pt x="11190" y="6958"/>
                </a:lnTo>
                <a:lnTo>
                  <a:pt x="11002" y="7241"/>
                </a:lnTo>
                <a:lnTo>
                  <a:pt x="10720" y="7429"/>
                </a:lnTo>
                <a:lnTo>
                  <a:pt x="10344" y="7523"/>
                </a:lnTo>
                <a:lnTo>
                  <a:pt x="9968" y="7429"/>
                </a:lnTo>
                <a:lnTo>
                  <a:pt x="9686" y="7241"/>
                </a:lnTo>
                <a:lnTo>
                  <a:pt x="9498" y="6958"/>
                </a:lnTo>
                <a:lnTo>
                  <a:pt x="9404" y="6582"/>
                </a:lnTo>
                <a:lnTo>
                  <a:pt x="9498" y="6206"/>
                </a:lnTo>
                <a:lnTo>
                  <a:pt x="9686" y="5924"/>
                </a:lnTo>
                <a:lnTo>
                  <a:pt x="9968" y="5736"/>
                </a:lnTo>
                <a:lnTo>
                  <a:pt x="10344" y="5642"/>
                </a:lnTo>
                <a:close/>
                <a:moveTo>
                  <a:pt x="23508" y="5642"/>
                </a:moveTo>
                <a:lnTo>
                  <a:pt x="23884" y="5736"/>
                </a:lnTo>
                <a:lnTo>
                  <a:pt x="24166" y="5924"/>
                </a:lnTo>
                <a:lnTo>
                  <a:pt x="24354" y="6206"/>
                </a:lnTo>
                <a:lnTo>
                  <a:pt x="24448" y="6582"/>
                </a:lnTo>
                <a:lnTo>
                  <a:pt x="24354" y="6958"/>
                </a:lnTo>
                <a:lnTo>
                  <a:pt x="24166" y="7241"/>
                </a:lnTo>
                <a:lnTo>
                  <a:pt x="23884" y="7429"/>
                </a:lnTo>
                <a:lnTo>
                  <a:pt x="23508" y="7523"/>
                </a:lnTo>
                <a:lnTo>
                  <a:pt x="23132" y="7429"/>
                </a:lnTo>
                <a:lnTo>
                  <a:pt x="22850" y="7241"/>
                </a:lnTo>
                <a:lnTo>
                  <a:pt x="22662" y="6958"/>
                </a:lnTo>
                <a:lnTo>
                  <a:pt x="22567" y="6582"/>
                </a:lnTo>
                <a:lnTo>
                  <a:pt x="22662" y="6206"/>
                </a:lnTo>
                <a:lnTo>
                  <a:pt x="22850" y="5924"/>
                </a:lnTo>
                <a:lnTo>
                  <a:pt x="23132" y="5736"/>
                </a:lnTo>
                <a:lnTo>
                  <a:pt x="23508" y="5642"/>
                </a:lnTo>
                <a:close/>
                <a:moveTo>
                  <a:pt x="9404" y="9403"/>
                </a:moveTo>
                <a:lnTo>
                  <a:pt x="9780" y="9497"/>
                </a:lnTo>
                <a:lnTo>
                  <a:pt x="10062" y="9685"/>
                </a:lnTo>
                <a:lnTo>
                  <a:pt x="10250" y="9967"/>
                </a:lnTo>
                <a:lnTo>
                  <a:pt x="10344" y="10343"/>
                </a:lnTo>
                <a:lnTo>
                  <a:pt x="10250" y="10720"/>
                </a:lnTo>
                <a:lnTo>
                  <a:pt x="10062" y="11002"/>
                </a:lnTo>
                <a:lnTo>
                  <a:pt x="9780" y="11190"/>
                </a:lnTo>
                <a:lnTo>
                  <a:pt x="9404" y="11284"/>
                </a:lnTo>
                <a:lnTo>
                  <a:pt x="9028" y="11190"/>
                </a:lnTo>
                <a:lnTo>
                  <a:pt x="8745" y="11002"/>
                </a:lnTo>
                <a:lnTo>
                  <a:pt x="8557" y="10720"/>
                </a:lnTo>
                <a:lnTo>
                  <a:pt x="8463" y="10343"/>
                </a:lnTo>
                <a:lnTo>
                  <a:pt x="8557" y="9967"/>
                </a:lnTo>
                <a:lnTo>
                  <a:pt x="8745" y="9685"/>
                </a:lnTo>
                <a:lnTo>
                  <a:pt x="9028" y="9497"/>
                </a:lnTo>
                <a:lnTo>
                  <a:pt x="9404" y="9403"/>
                </a:lnTo>
                <a:close/>
                <a:moveTo>
                  <a:pt x="24448" y="9403"/>
                </a:moveTo>
                <a:lnTo>
                  <a:pt x="24824" y="9497"/>
                </a:lnTo>
                <a:lnTo>
                  <a:pt x="25106" y="9685"/>
                </a:lnTo>
                <a:lnTo>
                  <a:pt x="25294" y="9967"/>
                </a:lnTo>
                <a:lnTo>
                  <a:pt x="25388" y="10343"/>
                </a:lnTo>
                <a:lnTo>
                  <a:pt x="25294" y="10720"/>
                </a:lnTo>
                <a:lnTo>
                  <a:pt x="25106" y="11002"/>
                </a:lnTo>
                <a:lnTo>
                  <a:pt x="24824" y="11190"/>
                </a:lnTo>
                <a:lnTo>
                  <a:pt x="24448" y="11284"/>
                </a:lnTo>
                <a:lnTo>
                  <a:pt x="24072" y="11190"/>
                </a:lnTo>
                <a:lnTo>
                  <a:pt x="23790" y="11002"/>
                </a:lnTo>
                <a:lnTo>
                  <a:pt x="23602" y="10720"/>
                </a:lnTo>
                <a:lnTo>
                  <a:pt x="23508" y="10343"/>
                </a:lnTo>
                <a:lnTo>
                  <a:pt x="23602" y="9967"/>
                </a:lnTo>
                <a:lnTo>
                  <a:pt x="23790" y="9685"/>
                </a:lnTo>
                <a:lnTo>
                  <a:pt x="24072" y="9497"/>
                </a:lnTo>
                <a:lnTo>
                  <a:pt x="24448" y="9403"/>
                </a:lnTo>
                <a:close/>
                <a:moveTo>
                  <a:pt x="9404" y="13164"/>
                </a:moveTo>
                <a:lnTo>
                  <a:pt x="9780" y="13258"/>
                </a:lnTo>
                <a:lnTo>
                  <a:pt x="10062" y="13446"/>
                </a:lnTo>
                <a:lnTo>
                  <a:pt x="10250" y="13728"/>
                </a:lnTo>
                <a:lnTo>
                  <a:pt x="10344" y="14105"/>
                </a:lnTo>
                <a:lnTo>
                  <a:pt x="10250" y="14481"/>
                </a:lnTo>
                <a:lnTo>
                  <a:pt x="10062" y="14763"/>
                </a:lnTo>
                <a:lnTo>
                  <a:pt x="9780" y="14951"/>
                </a:lnTo>
                <a:lnTo>
                  <a:pt x="9404" y="15045"/>
                </a:lnTo>
                <a:lnTo>
                  <a:pt x="9028" y="14951"/>
                </a:lnTo>
                <a:lnTo>
                  <a:pt x="8745" y="14763"/>
                </a:lnTo>
                <a:lnTo>
                  <a:pt x="8557" y="14481"/>
                </a:lnTo>
                <a:lnTo>
                  <a:pt x="8463" y="14105"/>
                </a:lnTo>
                <a:lnTo>
                  <a:pt x="8557" y="13728"/>
                </a:lnTo>
                <a:lnTo>
                  <a:pt x="8745" y="13446"/>
                </a:lnTo>
                <a:lnTo>
                  <a:pt x="9028" y="13258"/>
                </a:lnTo>
                <a:lnTo>
                  <a:pt x="9404" y="13164"/>
                </a:lnTo>
                <a:close/>
                <a:moveTo>
                  <a:pt x="16926" y="5642"/>
                </a:moveTo>
                <a:lnTo>
                  <a:pt x="17866" y="5736"/>
                </a:lnTo>
                <a:lnTo>
                  <a:pt x="18712" y="6018"/>
                </a:lnTo>
                <a:lnTo>
                  <a:pt x="19559" y="6488"/>
                </a:lnTo>
                <a:lnTo>
                  <a:pt x="20217" y="7052"/>
                </a:lnTo>
                <a:lnTo>
                  <a:pt x="20781" y="7711"/>
                </a:lnTo>
                <a:lnTo>
                  <a:pt x="21251" y="8557"/>
                </a:lnTo>
                <a:lnTo>
                  <a:pt x="21533" y="9403"/>
                </a:lnTo>
                <a:lnTo>
                  <a:pt x="21627" y="10343"/>
                </a:lnTo>
                <a:lnTo>
                  <a:pt x="21533" y="11284"/>
                </a:lnTo>
                <a:lnTo>
                  <a:pt x="21251" y="12130"/>
                </a:lnTo>
                <a:lnTo>
                  <a:pt x="20781" y="12976"/>
                </a:lnTo>
                <a:lnTo>
                  <a:pt x="20217" y="13634"/>
                </a:lnTo>
                <a:lnTo>
                  <a:pt x="19559" y="14199"/>
                </a:lnTo>
                <a:lnTo>
                  <a:pt x="18712" y="14669"/>
                </a:lnTo>
                <a:lnTo>
                  <a:pt x="17866" y="14951"/>
                </a:lnTo>
                <a:lnTo>
                  <a:pt x="16926" y="15045"/>
                </a:lnTo>
                <a:lnTo>
                  <a:pt x="15986" y="14951"/>
                </a:lnTo>
                <a:lnTo>
                  <a:pt x="15139" y="14669"/>
                </a:lnTo>
                <a:lnTo>
                  <a:pt x="14293" y="14199"/>
                </a:lnTo>
                <a:lnTo>
                  <a:pt x="13635" y="13634"/>
                </a:lnTo>
                <a:lnTo>
                  <a:pt x="13071" y="12976"/>
                </a:lnTo>
                <a:lnTo>
                  <a:pt x="12601" y="12130"/>
                </a:lnTo>
                <a:lnTo>
                  <a:pt x="12318" y="11284"/>
                </a:lnTo>
                <a:lnTo>
                  <a:pt x="12224" y="10343"/>
                </a:lnTo>
                <a:lnTo>
                  <a:pt x="12318" y="9403"/>
                </a:lnTo>
                <a:lnTo>
                  <a:pt x="12601" y="8557"/>
                </a:lnTo>
                <a:lnTo>
                  <a:pt x="13071" y="7711"/>
                </a:lnTo>
                <a:lnTo>
                  <a:pt x="13635" y="7052"/>
                </a:lnTo>
                <a:lnTo>
                  <a:pt x="14293" y="6488"/>
                </a:lnTo>
                <a:lnTo>
                  <a:pt x="15139" y="6018"/>
                </a:lnTo>
                <a:lnTo>
                  <a:pt x="15986" y="5736"/>
                </a:lnTo>
                <a:lnTo>
                  <a:pt x="16926" y="5642"/>
                </a:lnTo>
                <a:close/>
                <a:moveTo>
                  <a:pt x="24448" y="13164"/>
                </a:moveTo>
                <a:lnTo>
                  <a:pt x="24824" y="13258"/>
                </a:lnTo>
                <a:lnTo>
                  <a:pt x="25106" y="13446"/>
                </a:lnTo>
                <a:lnTo>
                  <a:pt x="25294" y="13728"/>
                </a:lnTo>
                <a:lnTo>
                  <a:pt x="25388" y="14105"/>
                </a:lnTo>
                <a:lnTo>
                  <a:pt x="25294" y="14481"/>
                </a:lnTo>
                <a:lnTo>
                  <a:pt x="25106" y="14763"/>
                </a:lnTo>
                <a:lnTo>
                  <a:pt x="24824" y="14951"/>
                </a:lnTo>
                <a:lnTo>
                  <a:pt x="24448" y="15045"/>
                </a:lnTo>
                <a:lnTo>
                  <a:pt x="24072" y="14951"/>
                </a:lnTo>
                <a:lnTo>
                  <a:pt x="23790" y="14763"/>
                </a:lnTo>
                <a:lnTo>
                  <a:pt x="23602" y="14481"/>
                </a:lnTo>
                <a:lnTo>
                  <a:pt x="23508" y="14105"/>
                </a:lnTo>
                <a:lnTo>
                  <a:pt x="23602" y="13728"/>
                </a:lnTo>
                <a:lnTo>
                  <a:pt x="23790" y="13446"/>
                </a:lnTo>
                <a:lnTo>
                  <a:pt x="24072" y="13258"/>
                </a:lnTo>
                <a:lnTo>
                  <a:pt x="24448" y="13164"/>
                </a:lnTo>
                <a:close/>
                <a:moveTo>
                  <a:pt x="12036" y="14763"/>
                </a:moveTo>
                <a:lnTo>
                  <a:pt x="12507" y="15233"/>
                </a:lnTo>
                <a:lnTo>
                  <a:pt x="12977" y="15609"/>
                </a:lnTo>
                <a:lnTo>
                  <a:pt x="14105" y="16267"/>
                </a:lnTo>
                <a:lnTo>
                  <a:pt x="14105" y="22567"/>
                </a:lnTo>
                <a:lnTo>
                  <a:pt x="3762" y="22567"/>
                </a:lnTo>
                <a:lnTo>
                  <a:pt x="3856" y="21627"/>
                </a:lnTo>
                <a:lnTo>
                  <a:pt x="4138" y="20686"/>
                </a:lnTo>
                <a:lnTo>
                  <a:pt x="4514" y="19934"/>
                </a:lnTo>
                <a:lnTo>
                  <a:pt x="4984" y="19088"/>
                </a:lnTo>
                <a:lnTo>
                  <a:pt x="5548" y="18430"/>
                </a:lnTo>
                <a:lnTo>
                  <a:pt x="6207" y="17772"/>
                </a:lnTo>
                <a:lnTo>
                  <a:pt x="7053" y="17301"/>
                </a:lnTo>
                <a:lnTo>
                  <a:pt x="7899" y="16831"/>
                </a:lnTo>
                <a:lnTo>
                  <a:pt x="7993" y="16737"/>
                </a:lnTo>
                <a:lnTo>
                  <a:pt x="8181" y="16643"/>
                </a:lnTo>
                <a:lnTo>
                  <a:pt x="8745" y="16831"/>
                </a:lnTo>
                <a:lnTo>
                  <a:pt x="9404" y="16925"/>
                </a:lnTo>
                <a:lnTo>
                  <a:pt x="9874" y="16831"/>
                </a:lnTo>
                <a:lnTo>
                  <a:pt x="10344" y="16737"/>
                </a:lnTo>
                <a:lnTo>
                  <a:pt x="10720" y="16549"/>
                </a:lnTo>
                <a:lnTo>
                  <a:pt x="11096" y="16267"/>
                </a:lnTo>
                <a:lnTo>
                  <a:pt x="11472" y="15985"/>
                </a:lnTo>
                <a:lnTo>
                  <a:pt x="11754" y="15609"/>
                </a:lnTo>
                <a:lnTo>
                  <a:pt x="11942" y="15233"/>
                </a:lnTo>
                <a:lnTo>
                  <a:pt x="12036" y="14763"/>
                </a:lnTo>
                <a:close/>
                <a:moveTo>
                  <a:pt x="17866" y="16831"/>
                </a:moveTo>
                <a:lnTo>
                  <a:pt x="17866" y="22567"/>
                </a:lnTo>
                <a:lnTo>
                  <a:pt x="15986" y="22567"/>
                </a:lnTo>
                <a:lnTo>
                  <a:pt x="15986" y="16831"/>
                </a:lnTo>
                <a:lnTo>
                  <a:pt x="16926" y="16925"/>
                </a:lnTo>
                <a:lnTo>
                  <a:pt x="17866" y="16831"/>
                </a:lnTo>
                <a:close/>
                <a:moveTo>
                  <a:pt x="21721" y="14857"/>
                </a:moveTo>
                <a:lnTo>
                  <a:pt x="21909" y="15233"/>
                </a:lnTo>
                <a:lnTo>
                  <a:pt x="22097" y="15703"/>
                </a:lnTo>
                <a:lnTo>
                  <a:pt x="22379" y="15985"/>
                </a:lnTo>
                <a:lnTo>
                  <a:pt x="22756" y="16361"/>
                </a:lnTo>
                <a:lnTo>
                  <a:pt x="23132" y="16549"/>
                </a:lnTo>
                <a:lnTo>
                  <a:pt x="23508" y="16737"/>
                </a:lnTo>
                <a:lnTo>
                  <a:pt x="23978" y="16925"/>
                </a:lnTo>
                <a:lnTo>
                  <a:pt x="24448" y="16925"/>
                </a:lnTo>
                <a:lnTo>
                  <a:pt x="25106" y="16831"/>
                </a:lnTo>
                <a:lnTo>
                  <a:pt x="25670" y="16643"/>
                </a:lnTo>
                <a:lnTo>
                  <a:pt x="25952" y="16925"/>
                </a:lnTo>
                <a:lnTo>
                  <a:pt x="26799" y="17301"/>
                </a:lnTo>
                <a:lnTo>
                  <a:pt x="27551" y="17772"/>
                </a:lnTo>
                <a:lnTo>
                  <a:pt x="28303" y="18430"/>
                </a:lnTo>
                <a:lnTo>
                  <a:pt x="28867" y="19088"/>
                </a:lnTo>
                <a:lnTo>
                  <a:pt x="29337" y="19934"/>
                </a:lnTo>
                <a:lnTo>
                  <a:pt x="29714" y="20686"/>
                </a:lnTo>
                <a:lnTo>
                  <a:pt x="29996" y="21627"/>
                </a:lnTo>
                <a:lnTo>
                  <a:pt x="30090" y="22567"/>
                </a:lnTo>
                <a:lnTo>
                  <a:pt x="19747" y="22567"/>
                </a:lnTo>
                <a:lnTo>
                  <a:pt x="19747" y="16267"/>
                </a:lnTo>
                <a:lnTo>
                  <a:pt x="20311" y="15985"/>
                </a:lnTo>
                <a:lnTo>
                  <a:pt x="20781" y="15609"/>
                </a:lnTo>
                <a:lnTo>
                  <a:pt x="21251" y="15233"/>
                </a:lnTo>
                <a:lnTo>
                  <a:pt x="21721" y="14857"/>
                </a:lnTo>
                <a:close/>
                <a:moveTo>
                  <a:pt x="31406" y="24448"/>
                </a:moveTo>
                <a:lnTo>
                  <a:pt x="30466" y="26328"/>
                </a:lnTo>
                <a:lnTo>
                  <a:pt x="3386" y="26328"/>
                </a:lnTo>
                <a:lnTo>
                  <a:pt x="2446" y="24448"/>
                </a:lnTo>
                <a:close/>
                <a:moveTo>
                  <a:pt x="30090" y="28209"/>
                </a:moveTo>
                <a:lnTo>
                  <a:pt x="30090" y="31970"/>
                </a:lnTo>
                <a:lnTo>
                  <a:pt x="3762" y="31970"/>
                </a:lnTo>
                <a:lnTo>
                  <a:pt x="3762" y="28209"/>
                </a:lnTo>
                <a:close/>
                <a:moveTo>
                  <a:pt x="16926" y="0"/>
                </a:moveTo>
                <a:lnTo>
                  <a:pt x="16174" y="94"/>
                </a:lnTo>
                <a:lnTo>
                  <a:pt x="15515" y="377"/>
                </a:lnTo>
                <a:lnTo>
                  <a:pt x="14951" y="753"/>
                </a:lnTo>
                <a:lnTo>
                  <a:pt x="14575" y="1317"/>
                </a:lnTo>
                <a:lnTo>
                  <a:pt x="13917" y="1035"/>
                </a:lnTo>
                <a:lnTo>
                  <a:pt x="13165" y="941"/>
                </a:lnTo>
                <a:lnTo>
                  <a:pt x="12601" y="1035"/>
                </a:lnTo>
                <a:lnTo>
                  <a:pt x="12036" y="1129"/>
                </a:lnTo>
                <a:lnTo>
                  <a:pt x="11566" y="1411"/>
                </a:lnTo>
                <a:lnTo>
                  <a:pt x="11190" y="1787"/>
                </a:lnTo>
                <a:lnTo>
                  <a:pt x="10814" y="2163"/>
                </a:lnTo>
                <a:lnTo>
                  <a:pt x="10532" y="2633"/>
                </a:lnTo>
                <a:lnTo>
                  <a:pt x="10438" y="3197"/>
                </a:lnTo>
                <a:lnTo>
                  <a:pt x="10344" y="3762"/>
                </a:lnTo>
                <a:lnTo>
                  <a:pt x="9780" y="3856"/>
                </a:lnTo>
                <a:lnTo>
                  <a:pt x="9216" y="3950"/>
                </a:lnTo>
                <a:lnTo>
                  <a:pt x="8745" y="4232"/>
                </a:lnTo>
                <a:lnTo>
                  <a:pt x="8369" y="4608"/>
                </a:lnTo>
                <a:lnTo>
                  <a:pt x="7993" y="4984"/>
                </a:lnTo>
                <a:lnTo>
                  <a:pt x="7711" y="5454"/>
                </a:lnTo>
                <a:lnTo>
                  <a:pt x="7617" y="6018"/>
                </a:lnTo>
                <a:lnTo>
                  <a:pt x="7523" y="6582"/>
                </a:lnTo>
                <a:lnTo>
                  <a:pt x="7617" y="7335"/>
                </a:lnTo>
                <a:lnTo>
                  <a:pt x="7899" y="7993"/>
                </a:lnTo>
                <a:lnTo>
                  <a:pt x="7335" y="8369"/>
                </a:lnTo>
                <a:lnTo>
                  <a:pt x="6959" y="8933"/>
                </a:lnTo>
                <a:lnTo>
                  <a:pt x="6677" y="9591"/>
                </a:lnTo>
                <a:lnTo>
                  <a:pt x="6583" y="10343"/>
                </a:lnTo>
                <a:lnTo>
                  <a:pt x="6677" y="10908"/>
                </a:lnTo>
                <a:lnTo>
                  <a:pt x="6771" y="11378"/>
                </a:lnTo>
                <a:lnTo>
                  <a:pt x="6959" y="11848"/>
                </a:lnTo>
                <a:lnTo>
                  <a:pt x="7335" y="12224"/>
                </a:lnTo>
                <a:lnTo>
                  <a:pt x="6959" y="12600"/>
                </a:lnTo>
                <a:lnTo>
                  <a:pt x="6771" y="13070"/>
                </a:lnTo>
                <a:lnTo>
                  <a:pt x="6677" y="13540"/>
                </a:lnTo>
                <a:lnTo>
                  <a:pt x="6583" y="14105"/>
                </a:lnTo>
                <a:lnTo>
                  <a:pt x="6677" y="14669"/>
                </a:lnTo>
                <a:lnTo>
                  <a:pt x="6865" y="15233"/>
                </a:lnTo>
                <a:lnTo>
                  <a:pt x="5831" y="15797"/>
                </a:lnTo>
                <a:lnTo>
                  <a:pt x="4890" y="16549"/>
                </a:lnTo>
                <a:lnTo>
                  <a:pt x="4044" y="17301"/>
                </a:lnTo>
                <a:lnTo>
                  <a:pt x="3292" y="18242"/>
                </a:lnTo>
                <a:lnTo>
                  <a:pt x="2728" y="19182"/>
                </a:lnTo>
                <a:lnTo>
                  <a:pt x="2352" y="20310"/>
                </a:lnTo>
                <a:lnTo>
                  <a:pt x="1975" y="21345"/>
                </a:lnTo>
                <a:lnTo>
                  <a:pt x="1881" y="22567"/>
                </a:lnTo>
                <a:lnTo>
                  <a:pt x="659" y="22567"/>
                </a:lnTo>
                <a:lnTo>
                  <a:pt x="471" y="22661"/>
                </a:lnTo>
                <a:lnTo>
                  <a:pt x="283" y="22849"/>
                </a:lnTo>
                <a:lnTo>
                  <a:pt x="189" y="23037"/>
                </a:lnTo>
                <a:lnTo>
                  <a:pt x="95" y="23225"/>
                </a:lnTo>
                <a:lnTo>
                  <a:pt x="1" y="23413"/>
                </a:lnTo>
                <a:lnTo>
                  <a:pt x="1" y="23695"/>
                </a:lnTo>
                <a:lnTo>
                  <a:pt x="95" y="23883"/>
                </a:lnTo>
                <a:lnTo>
                  <a:pt x="1881" y="27456"/>
                </a:lnTo>
                <a:lnTo>
                  <a:pt x="1881" y="32910"/>
                </a:lnTo>
                <a:lnTo>
                  <a:pt x="1975" y="33286"/>
                </a:lnTo>
                <a:lnTo>
                  <a:pt x="2163" y="33568"/>
                </a:lnTo>
                <a:lnTo>
                  <a:pt x="2446" y="33756"/>
                </a:lnTo>
                <a:lnTo>
                  <a:pt x="2822" y="33850"/>
                </a:lnTo>
                <a:lnTo>
                  <a:pt x="31030" y="33850"/>
                </a:lnTo>
                <a:lnTo>
                  <a:pt x="31406" y="33756"/>
                </a:lnTo>
                <a:lnTo>
                  <a:pt x="31688" y="33568"/>
                </a:lnTo>
                <a:lnTo>
                  <a:pt x="31876" y="33286"/>
                </a:lnTo>
                <a:lnTo>
                  <a:pt x="31970" y="32910"/>
                </a:lnTo>
                <a:lnTo>
                  <a:pt x="31970" y="27456"/>
                </a:lnTo>
                <a:lnTo>
                  <a:pt x="33757" y="23883"/>
                </a:lnTo>
                <a:lnTo>
                  <a:pt x="33851" y="23695"/>
                </a:lnTo>
                <a:lnTo>
                  <a:pt x="33851" y="23413"/>
                </a:lnTo>
                <a:lnTo>
                  <a:pt x="33757" y="23225"/>
                </a:lnTo>
                <a:lnTo>
                  <a:pt x="33663" y="23037"/>
                </a:lnTo>
                <a:lnTo>
                  <a:pt x="33569" y="22849"/>
                </a:lnTo>
                <a:lnTo>
                  <a:pt x="33381" y="22661"/>
                </a:lnTo>
                <a:lnTo>
                  <a:pt x="33193" y="22567"/>
                </a:lnTo>
                <a:lnTo>
                  <a:pt x="31970" y="22567"/>
                </a:lnTo>
                <a:lnTo>
                  <a:pt x="31876" y="21345"/>
                </a:lnTo>
                <a:lnTo>
                  <a:pt x="31500" y="20310"/>
                </a:lnTo>
                <a:lnTo>
                  <a:pt x="31124" y="19182"/>
                </a:lnTo>
                <a:lnTo>
                  <a:pt x="30560" y="18242"/>
                </a:lnTo>
                <a:lnTo>
                  <a:pt x="29808" y="17301"/>
                </a:lnTo>
                <a:lnTo>
                  <a:pt x="29055" y="16549"/>
                </a:lnTo>
                <a:lnTo>
                  <a:pt x="28115" y="15797"/>
                </a:lnTo>
                <a:lnTo>
                  <a:pt x="27081" y="15233"/>
                </a:lnTo>
                <a:lnTo>
                  <a:pt x="27269" y="14763"/>
                </a:lnTo>
                <a:lnTo>
                  <a:pt x="27269" y="14105"/>
                </a:lnTo>
                <a:lnTo>
                  <a:pt x="27269" y="13540"/>
                </a:lnTo>
                <a:lnTo>
                  <a:pt x="27081" y="13070"/>
                </a:lnTo>
                <a:lnTo>
                  <a:pt x="26893" y="12600"/>
                </a:lnTo>
                <a:lnTo>
                  <a:pt x="26611" y="12224"/>
                </a:lnTo>
                <a:lnTo>
                  <a:pt x="26893" y="11848"/>
                </a:lnTo>
                <a:lnTo>
                  <a:pt x="27081" y="11378"/>
                </a:lnTo>
                <a:lnTo>
                  <a:pt x="27269" y="10908"/>
                </a:lnTo>
                <a:lnTo>
                  <a:pt x="27269" y="10343"/>
                </a:lnTo>
                <a:lnTo>
                  <a:pt x="27175" y="9591"/>
                </a:lnTo>
                <a:lnTo>
                  <a:pt x="26987" y="8933"/>
                </a:lnTo>
                <a:lnTo>
                  <a:pt x="26517" y="8369"/>
                </a:lnTo>
                <a:lnTo>
                  <a:pt x="25952" y="7993"/>
                </a:lnTo>
                <a:lnTo>
                  <a:pt x="26235" y="7335"/>
                </a:lnTo>
                <a:lnTo>
                  <a:pt x="26329" y="6582"/>
                </a:lnTo>
                <a:lnTo>
                  <a:pt x="26329" y="6018"/>
                </a:lnTo>
                <a:lnTo>
                  <a:pt x="26141" y="5454"/>
                </a:lnTo>
                <a:lnTo>
                  <a:pt x="25858" y="4984"/>
                </a:lnTo>
                <a:lnTo>
                  <a:pt x="25576" y="4608"/>
                </a:lnTo>
                <a:lnTo>
                  <a:pt x="25106" y="4232"/>
                </a:lnTo>
                <a:lnTo>
                  <a:pt x="24636" y="3950"/>
                </a:lnTo>
                <a:lnTo>
                  <a:pt x="24072" y="3856"/>
                </a:lnTo>
                <a:lnTo>
                  <a:pt x="23508" y="3762"/>
                </a:lnTo>
                <a:lnTo>
                  <a:pt x="23508" y="3197"/>
                </a:lnTo>
                <a:lnTo>
                  <a:pt x="23320" y="2633"/>
                </a:lnTo>
                <a:lnTo>
                  <a:pt x="23038" y="2163"/>
                </a:lnTo>
                <a:lnTo>
                  <a:pt x="22756" y="1787"/>
                </a:lnTo>
                <a:lnTo>
                  <a:pt x="22285" y="1411"/>
                </a:lnTo>
                <a:lnTo>
                  <a:pt x="21815" y="1129"/>
                </a:lnTo>
                <a:lnTo>
                  <a:pt x="21251" y="1035"/>
                </a:lnTo>
                <a:lnTo>
                  <a:pt x="20687" y="941"/>
                </a:lnTo>
                <a:lnTo>
                  <a:pt x="20029" y="1035"/>
                </a:lnTo>
                <a:lnTo>
                  <a:pt x="19371" y="1317"/>
                </a:lnTo>
                <a:lnTo>
                  <a:pt x="18900" y="753"/>
                </a:lnTo>
                <a:lnTo>
                  <a:pt x="18336" y="377"/>
                </a:lnTo>
                <a:lnTo>
                  <a:pt x="17678" y="94"/>
                </a:lnTo>
                <a:lnTo>
                  <a:pt x="16926" y="0"/>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615" name="Shape 615"/>
          <p:cNvSpPr/>
          <p:nvPr/>
        </p:nvSpPr>
        <p:spPr>
          <a:xfrm>
            <a:off x="2890260" y="3379897"/>
            <a:ext cx="612195" cy="612195"/>
          </a:xfrm>
          <a:custGeom>
            <a:pathLst>
              <a:path extrusionOk="0" h="33851" w="33851">
                <a:moveTo>
                  <a:pt x="31970" y="1881"/>
                </a:moveTo>
                <a:lnTo>
                  <a:pt x="31970" y="3761"/>
                </a:lnTo>
                <a:lnTo>
                  <a:pt x="1881" y="3761"/>
                </a:lnTo>
                <a:lnTo>
                  <a:pt x="1881" y="1881"/>
                </a:lnTo>
                <a:close/>
                <a:moveTo>
                  <a:pt x="8463" y="5642"/>
                </a:moveTo>
                <a:lnTo>
                  <a:pt x="8463" y="28209"/>
                </a:lnTo>
                <a:lnTo>
                  <a:pt x="3761" y="28209"/>
                </a:lnTo>
                <a:lnTo>
                  <a:pt x="3761" y="5642"/>
                </a:lnTo>
                <a:close/>
                <a:moveTo>
                  <a:pt x="15985" y="5642"/>
                </a:moveTo>
                <a:lnTo>
                  <a:pt x="15985" y="28209"/>
                </a:lnTo>
                <a:lnTo>
                  <a:pt x="10343" y="28209"/>
                </a:lnTo>
                <a:lnTo>
                  <a:pt x="10343" y="5642"/>
                </a:lnTo>
                <a:close/>
                <a:moveTo>
                  <a:pt x="23507" y="5642"/>
                </a:moveTo>
                <a:lnTo>
                  <a:pt x="23507" y="28209"/>
                </a:lnTo>
                <a:lnTo>
                  <a:pt x="17866" y="28209"/>
                </a:lnTo>
                <a:lnTo>
                  <a:pt x="17866" y="5642"/>
                </a:lnTo>
                <a:close/>
                <a:moveTo>
                  <a:pt x="30089" y="5642"/>
                </a:moveTo>
                <a:lnTo>
                  <a:pt x="30089" y="28209"/>
                </a:lnTo>
                <a:lnTo>
                  <a:pt x="25388" y="28209"/>
                </a:lnTo>
                <a:lnTo>
                  <a:pt x="25388" y="5642"/>
                </a:lnTo>
                <a:close/>
                <a:moveTo>
                  <a:pt x="31970" y="30089"/>
                </a:moveTo>
                <a:lnTo>
                  <a:pt x="31970" y="31970"/>
                </a:lnTo>
                <a:lnTo>
                  <a:pt x="1881" y="31970"/>
                </a:lnTo>
                <a:lnTo>
                  <a:pt x="1881" y="30089"/>
                </a:lnTo>
                <a:close/>
                <a:moveTo>
                  <a:pt x="941" y="0"/>
                </a:moveTo>
                <a:lnTo>
                  <a:pt x="564" y="94"/>
                </a:lnTo>
                <a:lnTo>
                  <a:pt x="282" y="282"/>
                </a:lnTo>
                <a:lnTo>
                  <a:pt x="94" y="564"/>
                </a:lnTo>
                <a:lnTo>
                  <a:pt x="0" y="941"/>
                </a:lnTo>
                <a:lnTo>
                  <a:pt x="0" y="4702"/>
                </a:lnTo>
                <a:lnTo>
                  <a:pt x="94" y="5078"/>
                </a:lnTo>
                <a:lnTo>
                  <a:pt x="282" y="5360"/>
                </a:lnTo>
                <a:lnTo>
                  <a:pt x="564" y="5548"/>
                </a:lnTo>
                <a:lnTo>
                  <a:pt x="941" y="5642"/>
                </a:lnTo>
                <a:lnTo>
                  <a:pt x="1881" y="5642"/>
                </a:lnTo>
                <a:lnTo>
                  <a:pt x="1881" y="28209"/>
                </a:lnTo>
                <a:lnTo>
                  <a:pt x="941" y="28209"/>
                </a:lnTo>
                <a:lnTo>
                  <a:pt x="564" y="28303"/>
                </a:lnTo>
                <a:lnTo>
                  <a:pt x="282" y="28491"/>
                </a:lnTo>
                <a:lnTo>
                  <a:pt x="94" y="28773"/>
                </a:lnTo>
                <a:lnTo>
                  <a:pt x="0" y="29149"/>
                </a:lnTo>
                <a:lnTo>
                  <a:pt x="0" y="32910"/>
                </a:lnTo>
                <a:lnTo>
                  <a:pt x="94" y="33286"/>
                </a:lnTo>
                <a:lnTo>
                  <a:pt x="282" y="33568"/>
                </a:lnTo>
                <a:lnTo>
                  <a:pt x="564" y="33756"/>
                </a:lnTo>
                <a:lnTo>
                  <a:pt x="941" y="33850"/>
                </a:lnTo>
                <a:lnTo>
                  <a:pt x="32910" y="33850"/>
                </a:lnTo>
                <a:lnTo>
                  <a:pt x="33286" y="33756"/>
                </a:lnTo>
                <a:lnTo>
                  <a:pt x="33568" y="33568"/>
                </a:lnTo>
                <a:lnTo>
                  <a:pt x="33756" y="33286"/>
                </a:lnTo>
                <a:lnTo>
                  <a:pt x="33850" y="32910"/>
                </a:lnTo>
                <a:lnTo>
                  <a:pt x="33850" y="29149"/>
                </a:lnTo>
                <a:lnTo>
                  <a:pt x="33756" y="28773"/>
                </a:lnTo>
                <a:lnTo>
                  <a:pt x="33568" y="28491"/>
                </a:lnTo>
                <a:lnTo>
                  <a:pt x="33286" y="28303"/>
                </a:lnTo>
                <a:lnTo>
                  <a:pt x="32910" y="28209"/>
                </a:lnTo>
                <a:lnTo>
                  <a:pt x="31970" y="28209"/>
                </a:lnTo>
                <a:lnTo>
                  <a:pt x="31970" y="5642"/>
                </a:lnTo>
                <a:lnTo>
                  <a:pt x="32910" y="5642"/>
                </a:lnTo>
                <a:lnTo>
                  <a:pt x="33286" y="5548"/>
                </a:lnTo>
                <a:lnTo>
                  <a:pt x="33568" y="5360"/>
                </a:lnTo>
                <a:lnTo>
                  <a:pt x="33756" y="5078"/>
                </a:lnTo>
                <a:lnTo>
                  <a:pt x="33850" y="4702"/>
                </a:lnTo>
                <a:lnTo>
                  <a:pt x="33850" y="941"/>
                </a:lnTo>
                <a:lnTo>
                  <a:pt x="33756" y="564"/>
                </a:lnTo>
                <a:lnTo>
                  <a:pt x="33568" y="282"/>
                </a:lnTo>
                <a:lnTo>
                  <a:pt x="33286" y="94"/>
                </a:lnTo>
                <a:lnTo>
                  <a:pt x="32910" y="0"/>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616" name="Shape 616"/>
          <p:cNvSpPr/>
          <p:nvPr/>
        </p:nvSpPr>
        <p:spPr>
          <a:xfrm>
            <a:off x="5641550" y="3379897"/>
            <a:ext cx="612177" cy="612195"/>
          </a:xfrm>
          <a:custGeom>
            <a:pathLst>
              <a:path extrusionOk="0" h="33851" w="33850">
                <a:moveTo>
                  <a:pt x="16925" y="3104"/>
                </a:moveTo>
                <a:lnTo>
                  <a:pt x="17677" y="4514"/>
                </a:lnTo>
                <a:lnTo>
                  <a:pt x="16925" y="5266"/>
                </a:lnTo>
                <a:lnTo>
                  <a:pt x="16173" y="4514"/>
                </a:lnTo>
                <a:lnTo>
                  <a:pt x="16925" y="3104"/>
                </a:lnTo>
                <a:close/>
                <a:moveTo>
                  <a:pt x="16925" y="10344"/>
                </a:moveTo>
                <a:lnTo>
                  <a:pt x="17301" y="10438"/>
                </a:lnTo>
                <a:lnTo>
                  <a:pt x="17583" y="10626"/>
                </a:lnTo>
                <a:lnTo>
                  <a:pt x="17771" y="10908"/>
                </a:lnTo>
                <a:lnTo>
                  <a:pt x="17865" y="11284"/>
                </a:lnTo>
                <a:lnTo>
                  <a:pt x="17771" y="11660"/>
                </a:lnTo>
                <a:lnTo>
                  <a:pt x="17583" y="11942"/>
                </a:lnTo>
                <a:lnTo>
                  <a:pt x="17301" y="12224"/>
                </a:lnTo>
                <a:lnTo>
                  <a:pt x="16549" y="12224"/>
                </a:lnTo>
                <a:lnTo>
                  <a:pt x="16267" y="11942"/>
                </a:lnTo>
                <a:lnTo>
                  <a:pt x="16079" y="11660"/>
                </a:lnTo>
                <a:lnTo>
                  <a:pt x="15985" y="11284"/>
                </a:lnTo>
                <a:lnTo>
                  <a:pt x="16079" y="10908"/>
                </a:lnTo>
                <a:lnTo>
                  <a:pt x="16267" y="10626"/>
                </a:lnTo>
                <a:lnTo>
                  <a:pt x="16549" y="10438"/>
                </a:lnTo>
                <a:lnTo>
                  <a:pt x="16925" y="10344"/>
                </a:lnTo>
                <a:close/>
                <a:moveTo>
                  <a:pt x="6582" y="15327"/>
                </a:moveTo>
                <a:lnTo>
                  <a:pt x="10719" y="23508"/>
                </a:lnTo>
                <a:lnTo>
                  <a:pt x="2445" y="23508"/>
                </a:lnTo>
                <a:lnTo>
                  <a:pt x="6582" y="15327"/>
                </a:lnTo>
                <a:close/>
                <a:moveTo>
                  <a:pt x="27268" y="15327"/>
                </a:moveTo>
                <a:lnTo>
                  <a:pt x="31405" y="23508"/>
                </a:lnTo>
                <a:lnTo>
                  <a:pt x="23131" y="23508"/>
                </a:lnTo>
                <a:lnTo>
                  <a:pt x="27268" y="15327"/>
                </a:lnTo>
                <a:close/>
                <a:moveTo>
                  <a:pt x="9779" y="25388"/>
                </a:moveTo>
                <a:lnTo>
                  <a:pt x="9027" y="25858"/>
                </a:lnTo>
                <a:lnTo>
                  <a:pt x="8274" y="26140"/>
                </a:lnTo>
                <a:lnTo>
                  <a:pt x="7428" y="26328"/>
                </a:lnTo>
                <a:lnTo>
                  <a:pt x="5736" y="26328"/>
                </a:lnTo>
                <a:lnTo>
                  <a:pt x="4890" y="26140"/>
                </a:lnTo>
                <a:lnTo>
                  <a:pt x="4043" y="25858"/>
                </a:lnTo>
                <a:lnTo>
                  <a:pt x="3291" y="25388"/>
                </a:lnTo>
                <a:close/>
                <a:moveTo>
                  <a:pt x="30465" y="25388"/>
                </a:moveTo>
                <a:lnTo>
                  <a:pt x="29713" y="25858"/>
                </a:lnTo>
                <a:lnTo>
                  <a:pt x="28961" y="26140"/>
                </a:lnTo>
                <a:lnTo>
                  <a:pt x="28114" y="26328"/>
                </a:lnTo>
                <a:lnTo>
                  <a:pt x="26422" y="26328"/>
                </a:lnTo>
                <a:lnTo>
                  <a:pt x="25576" y="26140"/>
                </a:lnTo>
                <a:lnTo>
                  <a:pt x="24729" y="25858"/>
                </a:lnTo>
                <a:lnTo>
                  <a:pt x="23977" y="25388"/>
                </a:lnTo>
                <a:close/>
                <a:moveTo>
                  <a:pt x="19370" y="31030"/>
                </a:moveTo>
                <a:lnTo>
                  <a:pt x="20310" y="31970"/>
                </a:lnTo>
                <a:lnTo>
                  <a:pt x="13540" y="31970"/>
                </a:lnTo>
                <a:lnTo>
                  <a:pt x="14480" y="31030"/>
                </a:lnTo>
                <a:close/>
                <a:moveTo>
                  <a:pt x="16643" y="1"/>
                </a:moveTo>
                <a:lnTo>
                  <a:pt x="16455" y="95"/>
                </a:lnTo>
                <a:lnTo>
                  <a:pt x="16267" y="283"/>
                </a:lnTo>
                <a:lnTo>
                  <a:pt x="16079" y="565"/>
                </a:lnTo>
                <a:lnTo>
                  <a:pt x="14198" y="4326"/>
                </a:lnTo>
                <a:lnTo>
                  <a:pt x="14104" y="4608"/>
                </a:lnTo>
                <a:lnTo>
                  <a:pt x="14104" y="4890"/>
                </a:lnTo>
                <a:lnTo>
                  <a:pt x="14198" y="5172"/>
                </a:lnTo>
                <a:lnTo>
                  <a:pt x="14386" y="5360"/>
                </a:lnTo>
                <a:lnTo>
                  <a:pt x="15985" y="6959"/>
                </a:lnTo>
                <a:lnTo>
                  <a:pt x="15985" y="8651"/>
                </a:lnTo>
                <a:lnTo>
                  <a:pt x="15421" y="8933"/>
                </a:lnTo>
                <a:lnTo>
                  <a:pt x="14950" y="9309"/>
                </a:lnTo>
                <a:lnTo>
                  <a:pt x="14574" y="9780"/>
                </a:lnTo>
                <a:lnTo>
                  <a:pt x="14292" y="10344"/>
                </a:lnTo>
                <a:lnTo>
                  <a:pt x="8463" y="10344"/>
                </a:lnTo>
                <a:lnTo>
                  <a:pt x="8086" y="10438"/>
                </a:lnTo>
                <a:lnTo>
                  <a:pt x="7804" y="10626"/>
                </a:lnTo>
                <a:lnTo>
                  <a:pt x="7616" y="10908"/>
                </a:lnTo>
                <a:lnTo>
                  <a:pt x="7522" y="11284"/>
                </a:lnTo>
                <a:lnTo>
                  <a:pt x="7428" y="11660"/>
                </a:lnTo>
                <a:lnTo>
                  <a:pt x="7240" y="11942"/>
                </a:lnTo>
                <a:lnTo>
                  <a:pt x="6958" y="12224"/>
                </a:lnTo>
                <a:lnTo>
                  <a:pt x="6206" y="12224"/>
                </a:lnTo>
                <a:lnTo>
                  <a:pt x="5924" y="11942"/>
                </a:lnTo>
                <a:lnTo>
                  <a:pt x="5736" y="11660"/>
                </a:lnTo>
                <a:lnTo>
                  <a:pt x="5642" y="11284"/>
                </a:lnTo>
                <a:lnTo>
                  <a:pt x="5548" y="10908"/>
                </a:lnTo>
                <a:lnTo>
                  <a:pt x="5360" y="10626"/>
                </a:lnTo>
                <a:lnTo>
                  <a:pt x="5078" y="10438"/>
                </a:lnTo>
                <a:lnTo>
                  <a:pt x="4701" y="10344"/>
                </a:lnTo>
                <a:lnTo>
                  <a:pt x="4325" y="10438"/>
                </a:lnTo>
                <a:lnTo>
                  <a:pt x="4043" y="10626"/>
                </a:lnTo>
                <a:lnTo>
                  <a:pt x="3855" y="10908"/>
                </a:lnTo>
                <a:lnTo>
                  <a:pt x="3761" y="11284"/>
                </a:lnTo>
                <a:lnTo>
                  <a:pt x="3855" y="12036"/>
                </a:lnTo>
                <a:lnTo>
                  <a:pt x="4137" y="12789"/>
                </a:lnTo>
                <a:lnTo>
                  <a:pt x="4607" y="13353"/>
                </a:lnTo>
                <a:lnTo>
                  <a:pt x="5172" y="13823"/>
                </a:lnTo>
                <a:lnTo>
                  <a:pt x="94" y="24072"/>
                </a:lnTo>
                <a:lnTo>
                  <a:pt x="0" y="24260"/>
                </a:lnTo>
                <a:lnTo>
                  <a:pt x="0" y="24542"/>
                </a:lnTo>
                <a:lnTo>
                  <a:pt x="94" y="24824"/>
                </a:lnTo>
                <a:lnTo>
                  <a:pt x="188" y="25012"/>
                </a:lnTo>
                <a:lnTo>
                  <a:pt x="752" y="25764"/>
                </a:lnTo>
                <a:lnTo>
                  <a:pt x="1505" y="26423"/>
                </a:lnTo>
                <a:lnTo>
                  <a:pt x="2163" y="26987"/>
                </a:lnTo>
                <a:lnTo>
                  <a:pt x="3009" y="27363"/>
                </a:lnTo>
                <a:lnTo>
                  <a:pt x="3855" y="27739"/>
                </a:lnTo>
                <a:lnTo>
                  <a:pt x="4701" y="28021"/>
                </a:lnTo>
                <a:lnTo>
                  <a:pt x="5642" y="28209"/>
                </a:lnTo>
                <a:lnTo>
                  <a:pt x="7522" y="28209"/>
                </a:lnTo>
                <a:lnTo>
                  <a:pt x="8463" y="28021"/>
                </a:lnTo>
                <a:lnTo>
                  <a:pt x="9309" y="27739"/>
                </a:lnTo>
                <a:lnTo>
                  <a:pt x="10155" y="27363"/>
                </a:lnTo>
                <a:lnTo>
                  <a:pt x="10907" y="26987"/>
                </a:lnTo>
                <a:lnTo>
                  <a:pt x="11659" y="26423"/>
                </a:lnTo>
                <a:lnTo>
                  <a:pt x="12318" y="25764"/>
                </a:lnTo>
                <a:lnTo>
                  <a:pt x="12976" y="25012"/>
                </a:lnTo>
                <a:lnTo>
                  <a:pt x="13070" y="24824"/>
                </a:lnTo>
                <a:lnTo>
                  <a:pt x="13164" y="24542"/>
                </a:lnTo>
                <a:lnTo>
                  <a:pt x="13164" y="24260"/>
                </a:lnTo>
                <a:lnTo>
                  <a:pt x="13070" y="24072"/>
                </a:lnTo>
                <a:lnTo>
                  <a:pt x="7898" y="13823"/>
                </a:lnTo>
                <a:lnTo>
                  <a:pt x="8369" y="13541"/>
                </a:lnTo>
                <a:lnTo>
                  <a:pt x="8745" y="13165"/>
                </a:lnTo>
                <a:lnTo>
                  <a:pt x="9027" y="12694"/>
                </a:lnTo>
                <a:lnTo>
                  <a:pt x="9215" y="12224"/>
                </a:lnTo>
                <a:lnTo>
                  <a:pt x="14292" y="12224"/>
                </a:lnTo>
                <a:lnTo>
                  <a:pt x="14574" y="12789"/>
                </a:lnTo>
                <a:lnTo>
                  <a:pt x="14950" y="13259"/>
                </a:lnTo>
                <a:lnTo>
                  <a:pt x="15421" y="13729"/>
                </a:lnTo>
                <a:lnTo>
                  <a:pt x="15985" y="14011"/>
                </a:lnTo>
                <a:lnTo>
                  <a:pt x="15985" y="29149"/>
                </a:lnTo>
                <a:lnTo>
                  <a:pt x="14104" y="29149"/>
                </a:lnTo>
                <a:lnTo>
                  <a:pt x="13728" y="29243"/>
                </a:lnTo>
                <a:lnTo>
                  <a:pt x="13446" y="29431"/>
                </a:lnTo>
                <a:lnTo>
                  <a:pt x="10625" y="32252"/>
                </a:lnTo>
                <a:lnTo>
                  <a:pt x="10437" y="32534"/>
                </a:lnTo>
                <a:lnTo>
                  <a:pt x="10343" y="32722"/>
                </a:lnTo>
                <a:lnTo>
                  <a:pt x="10343" y="33004"/>
                </a:lnTo>
                <a:lnTo>
                  <a:pt x="10437" y="33287"/>
                </a:lnTo>
                <a:lnTo>
                  <a:pt x="10531" y="33569"/>
                </a:lnTo>
                <a:lnTo>
                  <a:pt x="10719" y="33757"/>
                </a:lnTo>
                <a:lnTo>
                  <a:pt x="11001" y="33851"/>
                </a:lnTo>
                <a:lnTo>
                  <a:pt x="22849" y="33851"/>
                </a:lnTo>
                <a:lnTo>
                  <a:pt x="23037" y="33757"/>
                </a:lnTo>
                <a:lnTo>
                  <a:pt x="23319" y="33569"/>
                </a:lnTo>
                <a:lnTo>
                  <a:pt x="23413" y="33287"/>
                </a:lnTo>
                <a:lnTo>
                  <a:pt x="23507" y="33004"/>
                </a:lnTo>
                <a:lnTo>
                  <a:pt x="23507" y="32722"/>
                </a:lnTo>
                <a:lnTo>
                  <a:pt x="23413" y="32534"/>
                </a:lnTo>
                <a:lnTo>
                  <a:pt x="23225" y="32252"/>
                </a:lnTo>
                <a:lnTo>
                  <a:pt x="20404" y="29431"/>
                </a:lnTo>
                <a:lnTo>
                  <a:pt x="20122" y="29243"/>
                </a:lnTo>
                <a:lnTo>
                  <a:pt x="19746" y="29149"/>
                </a:lnTo>
                <a:lnTo>
                  <a:pt x="17865" y="29149"/>
                </a:lnTo>
                <a:lnTo>
                  <a:pt x="17865" y="14011"/>
                </a:lnTo>
                <a:lnTo>
                  <a:pt x="18429" y="13729"/>
                </a:lnTo>
                <a:lnTo>
                  <a:pt x="18900" y="13353"/>
                </a:lnTo>
                <a:lnTo>
                  <a:pt x="19276" y="12789"/>
                </a:lnTo>
                <a:lnTo>
                  <a:pt x="19558" y="12224"/>
                </a:lnTo>
                <a:lnTo>
                  <a:pt x="24635" y="12224"/>
                </a:lnTo>
                <a:lnTo>
                  <a:pt x="24823" y="12694"/>
                </a:lnTo>
                <a:lnTo>
                  <a:pt x="25105" y="13165"/>
                </a:lnTo>
                <a:lnTo>
                  <a:pt x="25482" y="13541"/>
                </a:lnTo>
                <a:lnTo>
                  <a:pt x="25952" y="13823"/>
                </a:lnTo>
                <a:lnTo>
                  <a:pt x="20780" y="24072"/>
                </a:lnTo>
                <a:lnTo>
                  <a:pt x="20686" y="24260"/>
                </a:lnTo>
                <a:lnTo>
                  <a:pt x="20686" y="24542"/>
                </a:lnTo>
                <a:lnTo>
                  <a:pt x="20780" y="24824"/>
                </a:lnTo>
                <a:lnTo>
                  <a:pt x="20874" y="25012"/>
                </a:lnTo>
                <a:lnTo>
                  <a:pt x="21438" y="25764"/>
                </a:lnTo>
                <a:lnTo>
                  <a:pt x="22191" y="26423"/>
                </a:lnTo>
                <a:lnTo>
                  <a:pt x="22849" y="26987"/>
                </a:lnTo>
                <a:lnTo>
                  <a:pt x="23695" y="27363"/>
                </a:lnTo>
                <a:lnTo>
                  <a:pt x="24541" y="27739"/>
                </a:lnTo>
                <a:lnTo>
                  <a:pt x="25388" y="28021"/>
                </a:lnTo>
                <a:lnTo>
                  <a:pt x="26328" y="28209"/>
                </a:lnTo>
                <a:lnTo>
                  <a:pt x="28208" y="28209"/>
                </a:lnTo>
                <a:lnTo>
                  <a:pt x="29149" y="28021"/>
                </a:lnTo>
                <a:lnTo>
                  <a:pt x="29995" y="27739"/>
                </a:lnTo>
                <a:lnTo>
                  <a:pt x="30841" y="27363"/>
                </a:lnTo>
                <a:lnTo>
                  <a:pt x="31593" y="26987"/>
                </a:lnTo>
                <a:lnTo>
                  <a:pt x="32346" y="26423"/>
                </a:lnTo>
                <a:lnTo>
                  <a:pt x="33004" y="25764"/>
                </a:lnTo>
                <a:lnTo>
                  <a:pt x="33662" y="25012"/>
                </a:lnTo>
                <a:lnTo>
                  <a:pt x="33850" y="24730"/>
                </a:lnTo>
                <a:lnTo>
                  <a:pt x="33850" y="24354"/>
                </a:lnTo>
                <a:lnTo>
                  <a:pt x="33756" y="24072"/>
                </a:lnTo>
                <a:lnTo>
                  <a:pt x="28584" y="13823"/>
                </a:lnTo>
                <a:lnTo>
                  <a:pt x="29243" y="13353"/>
                </a:lnTo>
                <a:lnTo>
                  <a:pt x="29619" y="12789"/>
                </a:lnTo>
                <a:lnTo>
                  <a:pt x="29995" y="12130"/>
                </a:lnTo>
                <a:lnTo>
                  <a:pt x="30089" y="11284"/>
                </a:lnTo>
                <a:lnTo>
                  <a:pt x="29995" y="10908"/>
                </a:lnTo>
                <a:lnTo>
                  <a:pt x="29807" y="10626"/>
                </a:lnTo>
                <a:lnTo>
                  <a:pt x="29525" y="10438"/>
                </a:lnTo>
                <a:lnTo>
                  <a:pt x="29149" y="10344"/>
                </a:lnTo>
                <a:lnTo>
                  <a:pt x="28773" y="10438"/>
                </a:lnTo>
                <a:lnTo>
                  <a:pt x="28490" y="10626"/>
                </a:lnTo>
                <a:lnTo>
                  <a:pt x="28302" y="10908"/>
                </a:lnTo>
                <a:lnTo>
                  <a:pt x="28208" y="11284"/>
                </a:lnTo>
                <a:lnTo>
                  <a:pt x="28114" y="11660"/>
                </a:lnTo>
                <a:lnTo>
                  <a:pt x="27926" y="11942"/>
                </a:lnTo>
                <a:lnTo>
                  <a:pt x="27644" y="12224"/>
                </a:lnTo>
                <a:lnTo>
                  <a:pt x="26892" y="12224"/>
                </a:lnTo>
                <a:lnTo>
                  <a:pt x="26610" y="11942"/>
                </a:lnTo>
                <a:lnTo>
                  <a:pt x="26422" y="11660"/>
                </a:lnTo>
                <a:lnTo>
                  <a:pt x="26328" y="11284"/>
                </a:lnTo>
                <a:lnTo>
                  <a:pt x="26234" y="10908"/>
                </a:lnTo>
                <a:lnTo>
                  <a:pt x="26046" y="10626"/>
                </a:lnTo>
                <a:lnTo>
                  <a:pt x="25764" y="10438"/>
                </a:lnTo>
                <a:lnTo>
                  <a:pt x="25388" y="10344"/>
                </a:lnTo>
                <a:lnTo>
                  <a:pt x="19558" y="10344"/>
                </a:lnTo>
                <a:lnTo>
                  <a:pt x="19276" y="9780"/>
                </a:lnTo>
                <a:lnTo>
                  <a:pt x="18900" y="9309"/>
                </a:lnTo>
                <a:lnTo>
                  <a:pt x="18429" y="8933"/>
                </a:lnTo>
                <a:lnTo>
                  <a:pt x="17865" y="8651"/>
                </a:lnTo>
                <a:lnTo>
                  <a:pt x="17865" y="6959"/>
                </a:lnTo>
                <a:lnTo>
                  <a:pt x="19464" y="5360"/>
                </a:lnTo>
                <a:lnTo>
                  <a:pt x="19652" y="5172"/>
                </a:lnTo>
                <a:lnTo>
                  <a:pt x="19746" y="4890"/>
                </a:lnTo>
                <a:lnTo>
                  <a:pt x="19746" y="4608"/>
                </a:lnTo>
                <a:lnTo>
                  <a:pt x="19652" y="4326"/>
                </a:lnTo>
                <a:lnTo>
                  <a:pt x="17771" y="565"/>
                </a:lnTo>
                <a:lnTo>
                  <a:pt x="17583" y="283"/>
                </a:lnTo>
                <a:lnTo>
                  <a:pt x="17395" y="95"/>
                </a:lnTo>
                <a:lnTo>
                  <a:pt x="17207"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grpSp>
        <p:nvGrpSpPr>
          <p:cNvPr id="617" name="Shape 617"/>
          <p:cNvGrpSpPr/>
          <p:nvPr/>
        </p:nvGrpSpPr>
        <p:grpSpPr>
          <a:xfrm>
            <a:off x="7085189" y="2310494"/>
            <a:ext cx="476159" cy="612177"/>
            <a:chOff x="2172725" y="4399550"/>
            <a:chExt cx="658225" cy="846250"/>
          </a:xfrm>
        </p:grpSpPr>
        <p:sp>
          <p:nvSpPr>
            <p:cNvPr id="618" name="Shape 618"/>
            <p:cNvSpPr/>
            <p:nvPr/>
          </p:nvSpPr>
          <p:spPr>
            <a:xfrm>
              <a:off x="2172725" y="4399550"/>
              <a:ext cx="658225" cy="846250"/>
            </a:xfrm>
            <a:custGeom>
              <a:pathLst>
                <a:path extrusionOk="0" h="33850" w="26329">
                  <a:moveTo>
                    <a:pt x="23132" y="1881"/>
                  </a:moveTo>
                  <a:lnTo>
                    <a:pt x="21251" y="3761"/>
                  </a:lnTo>
                  <a:lnTo>
                    <a:pt x="10344" y="3761"/>
                  </a:lnTo>
                  <a:lnTo>
                    <a:pt x="10344" y="3573"/>
                  </a:lnTo>
                  <a:lnTo>
                    <a:pt x="10250" y="3385"/>
                  </a:lnTo>
                  <a:lnTo>
                    <a:pt x="10156" y="3103"/>
                  </a:lnTo>
                  <a:lnTo>
                    <a:pt x="9968" y="2915"/>
                  </a:lnTo>
                  <a:lnTo>
                    <a:pt x="9686" y="2821"/>
                  </a:lnTo>
                  <a:lnTo>
                    <a:pt x="5266" y="2821"/>
                  </a:lnTo>
                  <a:lnTo>
                    <a:pt x="4984" y="3009"/>
                  </a:lnTo>
                  <a:lnTo>
                    <a:pt x="4326" y="3761"/>
                  </a:lnTo>
                  <a:lnTo>
                    <a:pt x="3292" y="3761"/>
                  </a:lnTo>
                  <a:lnTo>
                    <a:pt x="5172" y="1881"/>
                  </a:lnTo>
                  <a:close/>
                  <a:moveTo>
                    <a:pt x="7523" y="4701"/>
                  </a:moveTo>
                  <a:lnTo>
                    <a:pt x="7523" y="8086"/>
                  </a:lnTo>
                  <a:lnTo>
                    <a:pt x="7241" y="7804"/>
                  </a:lnTo>
                  <a:lnTo>
                    <a:pt x="6959" y="7616"/>
                  </a:lnTo>
                  <a:lnTo>
                    <a:pt x="6583" y="7522"/>
                  </a:lnTo>
                  <a:lnTo>
                    <a:pt x="6301" y="7616"/>
                  </a:lnTo>
                  <a:lnTo>
                    <a:pt x="5924" y="7804"/>
                  </a:lnTo>
                  <a:lnTo>
                    <a:pt x="5642" y="8086"/>
                  </a:lnTo>
                  <a:lnTo>
                    <a:pt x="5642" y="5078"/>
                  </a:lnTo>
                  <a:lnTo>
                    <a:pt x="6019" y="4701"/>
                  </a:lnTo>
                  <a:close/>
                  <a:moveTo>
                    <a:pt x="24448" y="3197"/>
                  </a:moveTo>
                  <a:lnTo>
                    <a:pt x="24448" y="28773"/>
                  </a:lnTo>
                  <a:lnTo>
                    <a:pt x="22567" y="30653"/>
                  </a:lnTo>
                  <a:lnTo>
                    <a:pt x="22567" y="5078"/>
                  </a:lnTo>
                  <a:lnTo>
                    <a:pt x="24448" y="3197"/>
                  </a:lnTo>
                  <a:close/>
                  <a:moveTo>
                    <a:pt x="20593" y="5642"/>
                  </a:moveTo>
                  <a:lnTo>
                    <a:pt x="20593" y="31969"/>
                  </a:lnTo>
                  <a:lnTo>
                    <a:pt x="1881" y="31969"/>
                  </a:lnTo>
                  <a:lnTo>
                    <a:pt x="1881" y="5642"/>
                  </a:lnTo>
                  <a:lnTo>
                    <a:pt x="3762" y="5642"/>
                  </a:lnTo>
                  <a:lnTo>
                    <a:pt x="3762" y="10343"/>
                  </a:lnTo>
                  <a:lnTo>
                    <a:pt x="3856" y="10625"/>
                  </a:lnTo>
                  <a:lnTo>
                    <a:pt x="3950" y="10813"/>
                  </a:lnTo>
                  <a:lnTo>
                    <a:pt x="4138" y="11001"/>
                  </a:lnTo>
                  <a:lnTo>
                    <a:pt x="4326" y="11189"/>
                  </a:lnTo>
                  <a:lnTo>
                    <a:pt x="4608" y="11283"/>
                  </a:lnTo>
                  <a:lnTo>
                    <a:pt x="4890" y="11283"/>
                  </a:lnTo>
                  <a:lnTo>
                    <a:pt x="5172" y="11189"/>
                  </a:lnTo>
                  <a:lnTo>
                    <a:pt x="5360" y="11001"/>
                  </a:lnTo>
                  <a:lnTo>
                    <a:pt x="6583" y="9779"/>
                  </a:lnTo>
                  <a:lnTo>
                    <a:pt x="7805" y="11001"/>
                  </a:lnTo>
                  <a:lnTo>
                    <a:pt x="7993" y="11189"/>
                  </a:lnTo>
                  <a:lnTo>
                    <a:pt x="8275" y="11283"/>
                  </a:lnTo>
                  <a:lnTo>
                    <a:pt x="8557" y="11283"/>
                  </a:lnTo>
                  <a:lnTo>
                    <a:pt x="8745" y="11189"/>
                  </a:lnTo>
                  <a:lnTo>
                    <a:pt x="9027" y="11001"/>
                  </a:lnTo>
                  <a:lnTo>
                    <a:pt x="9215" y="10813"/>
                  </a:lnTo>
                  <a:lnTo>
                    <a:pt x="9309" y="10625"/>
                  </a:lnTo>
                  <a:lnTo>
                    <a:pt x="9309" y="10343"/>
                  </a:lnTo>
                  <a:lnTo>
                    <a:pt x="9309" y="5642"/>
                  </a:lnTo>
                  <a:close/>
                  <a:moveTo>
                    <a:pt x="4326" y="0"/>
                  </a:moveTo>
                  <a:lnTo>
                    <a:pt x="4044" y="188"/>
                  </a:lnTo>
                  <a:lnTo>
                    <a:pt x="283" y="3949"/>
                  </a:lnTo>
                  <a:lnTo>
                    <a:pt x="95" y="4325"/>
                  </a:lnTo>
                  <a:lnTo>
                    <a:pt x="1" y="4701"/>
                  </a:lnTo>
                  <a:lnTo>
                    <a:pt x="1" y="32910"/>
                  </a:lnTo>
                  <a:lnTo>
                    <a:pt x="95" y="33286"/>
                  </a:lnTo>
                  <a:lnTo>
                    <a:pt x="283" y="33568"/>
                  </a:lnTo>
                  <a:lnTo>
                    <a:pt x="565" y="33756"/>
                  </a:lnTo>
                  <a:lnTo>
                    <a:pt x="941" y="33850"/>
                  </a:lnTo>
                  <a:lnTo>
                    <a:pt x="21627" y="33850"/>
                  </a:lnTo>
                  <a:lnTo>
                    <a:pt x="22003" y="33756"/>
                  </a:lnTo>
                  <a:lnTo>
                    <a:pt x="22285" y="33568"/>
                  </a:lnTo>
                  <a:lnTo>
                    <a:pt x="26046" y="29807"/>
                  </a:lnTo>
                  <a:lnTo>
                    <a:pt x="26328" y="29525"/>
                  </a:lnTo>
                  <a:lnTo>
                    <a:pt x="26328" y="29149"/>
                  </a:lnTo>
                  <a:lnTo>
                    <a:pt x="26328" y="940"/>
                  </a:lnTo>
                  <a:lnTo>
                    <a:pt x="26328" y="658"/>
                  </a:lnTo>
                  <a:lnTo>
                    <a:pt x="26140" y="376"/>
                  </a:lnTo>
                  <a:lnTo>
                    <a:pt x="25952" y="188"/>
                  </a:lnTo>
                  <a:lnTo>
                    <a:pt x="25670" y="0"/>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619" name="Shape 619"/>
            <p:cNvSpPr/>
            <p:nvPr/>
          </p:nvSpPr>
          <p:spPr>
            <a:xfrm>
              <a:off x="2341975" y="4705125"/>
              <a:ext cx="223350" cy="423150"/>
            </a:xfrm>
            <a:custGeom>
              <a:pathLst>
                <a:path extrusionOk="0" h="16926" w="8934">
                  <a:moveTo>
                    <a:pt x="2916" y="6112"/>
                  </a:moveTo>
                  <a:lnTo>
                    <a:pt x="3668" y="6489"/>
                  </a:lnTo>
                  <a:lnTo>
                    <a:pt x="4514" y="6771"/>
                  </a:lnTo>
                  <a:lnTo>
                    <a:pt x="5454" y="7241"/>
                  </a:lnTo>
                  <a:lnTo>
                    <a:pt x="6301" y="7617"/>
                  </a:lnTo>
                  <a:lnTo>
                    <a:pt x="6583" y="7899"/>
                  </a:lnTo>
                  <a:lnTo>
                    <a:pt x="6865" y="8275"/>
                  </a:lnTo>
                  <a:lnTo>
                    <a:pt x="7053" y="8557"/>
                  </a:lnTo>
                  <a:lnTo>
                    <a:pt x="7053" y="8933"/>
                  </a:lnTo>
                  <a:lnTo>
                    <a:pt x="7053" y="9309"/>
                  </a:lnTo>
                  <a:lnTo>
                    <a:pt x="6959" y="9686"/>
                  </a:lnTo>
                  <a:lnTo>
                    <a:pt x="6677" y="9968"/>
                  </a:lnTo>
                  <a:lnTo>
                    <a:pt x="6395" y="10250"/>
                  </a:lnTo>
                  <a:lnTo>
                    <a:pt x="6301" y="10344"/>
                  </a:lnTo>
                  <a:lnTo>
                    <a:pt x="5454" y="9968"/>
                  </a:lnTo>
                  <a:lnTo>
                    <a:pt x="4514" y="9591"/>
                  </a:lnTo>
                  <a:lnTo>
                    <a:pt x="3668" y="9215"/>
                  </a:lnTo>
                  <a:lnTo>
                    <a:pt x="2916" y="8839"/>
                  </a:lnTo>
                  <a:lnTo>
                    <a:pt x="2539" y="8557"/>
                  </a:lnTo>
                  <a:lnTo>
                    <a:pt x="2257" y="8275"/>
                  </a:lnTo>
                  <a:lnTo>
                    <a:pt x="2069" y="7899"/>
                  </a:lnTo>
                  <a:lnTo>
                    <a:pt x="1975" y="7523"/>
                  </a:lnTo>
                  <a:lnTo>
                    <a:pt x="2069" y="7241"/>
                  </a:lnTo>
                  <a:lnTo>
                    <a:pt x="2163" y="6865"/>
                  </a:lnTo>
                  <a:lnTo>
                    <a:pt x="2445" y="6583"/>
                  </a:lnTo>
                  <a:lnTo>
                    <a:pt x="2728" y="6301"/>
                  </a:lnTo>
                  <a:lnTo>
                    <a:pt x="2916" y="6112"/>
                  </a:lnTo>
                  <a:close/>
                  <a:moveTo>
                    <a:pt x="4702" y="1"/>
                  </a:moveTo>
                  <a:lnTo>
                    <a:pt x="3950" y="95"/>
                  </a:lnTo>
                  <a:lnTo>
                    <a:pt x="3198" y="283"/>
                  </a:lnTo>
                  <a:lnTo>
                    <a:pt x="2445" y="565"/>
                  </a:lnTo>
                  <a:lnTo>
                    <a:pt x="1787" y="1129"/>
                  </a:lnTo>
                  <a:lnTo>
                    <a:pt x="1317" y="1693"/>
                  </a:lnTo>
                  <a:lnTo>
                    <a:pt x="1035" y="2351"/>
                  </a:lnTo>
                  <a:lnTo>
                    <a:pt x="847" y="3104"/>
                  </a:lnTo>
                  <a:lnTo>
                    <a:pt x="847" y="3668"/>
                  </a:lnTo>
                  <a:lnTo>
                    <a:pt x="941" y="4138"/>
                  </a:lnTo>
                  <a:lnTo>
                    <a:pt x="1129" y="4514"/>
                  </a:lnTo>
                  <a:lnTo>
                    <a:pt x="1411" y="4984"/>
                  </a:lnTo>
                  <a:lnTo>
                    <a:pt x="847" y="5548"/>
                  </a:lnTo>
                  <a:lnTo>
                    <a:pt x="377" y="6206"/>
                  </a:lnTo>
                  <a:lnTo>
                    <a:pt x="189" y="6865"/>
                  </a:lnTo>
                  <a:lnTo>
                    <a:pt x="95" y="7617"/>
                  </a:lnTo>
                  <a:lnTo>
                    <a:pt x="95" y="8087"/>
                  </a:lnTo>
                  <a:lnTo>
                    <a:pt x="283" y="8463"/>
                  </a:lnTo>
                  <a:lnTo>
                    <a:pt x="377" y="8933"/>
                  </a:lnTo>
                  <a:lnTo>
                    <a:pt x="659" y="9309"/>
                  </a:lnTo>
                  <a:lnTo>
                    <a:pt x="1223" y="9968"/>
                  </a:lnTo>
                  <a:lnTo>
                    <a:pt x="1975" y="10532"/>
                  </a:lnTo>
                  <a:lnTo>
                    <a:pt x="2916" y="11002"/>
                  </a:lnTo>
                  <a:lnTo>
                    <a:pt x="3856" y="11284"/>
                  </a:lnTo>
                  <a:lnTo>
                    <a:pt x="5078" y="11848"/>
                  </a:lnTo>
                  <a:lnTo>
                    <a:pt x="5642" y="12130"/>
                  </a:lnTo>
                  <a:lnTo>
                    <a:pt x="6113" y="12506"/>
                  </a:lnTo>
                  <a:lnTo>
                    <a:pt x="6301" y="12694"/>
                  </a:lnTo>
                  <a:lnTo>
                    <a:pt x="6395" y="12976"/>
                  </a:lnTo>
                  <a:lnTo>
                    <a:pt x="6489" y="13165"/>
                  </a:lnTo>
                  <a:lnTo>
                    <a:pt x="6489" y="13447"/>
                  </a:lnTo>
                  <a:lnTo>
                    <a:pt x="6395" y="13823"/>
                  </a:lnTo>
                  <a:lnTo>
                    <a:pt x="6207" y="14199"/>
                  </a:lnTo>
                  <a:lnTo>
                    <a:pt x="5924" y="14481"/>
                  </a:lnTo>
                  <a:lnTo>
                    <a:pt x="5642" y="14669"/>
                  </a:lnTo>
                  <a:lnTo>
                    <a:pt x="5172" y="14857"/>
                  </a:lnTo>
                  <a:lnTo>
                    <a:pt x="4608" y="14951"/>
                  </a:lnTo>
                  <a:lnTo>
                    <a:pt x="4138" y="15045"/>
                  </a:lnTo>
                  <a:lnTo>
                    <a:pt x="3574" y="14951"/>
                  </a:lnTo>
                  <a:lnTo>
                    <a:pt x="3010" y="14857"/>
                  </a:lnTo>
                  <a:lnTo>
                    <a:pt x="2445" y="14763"/>
                  </a:lnTo>
                  <a:lnTo>
                    <a:pt x="1975" y="14575"/>
                  </a:lnTo>
                  <a:lnTo>
                    <a:pt x="1505" y="14293"/>
                  </a:lnTo>
                  <a:lnTo>
                    <a:pt x="1223" y="14105"/>
                  </a:lnTo>
                  <a:lnTo>
                    <a:pt x="847" y="14105"/>
                  </a:lnTo>
                  <a:lnTo>
                    <a:pt x="471" y="14199"/>
                  </a:lnTo>
                  <a:lnTo>
                    <a:pt x="189" y="14481"/>
                  </a:lnTo>
                  <a:lnTo>
                    <a:pt x="95" y="14857"/>
                  </a:lnTo>
                  <a:lnTo>
                    <a:pt x="1" y="15233"/>
                  </a:lnTo>
                  <a:lnTo>
                    <a:pt x="189" y="15515"/>
                  </a:lnTo>
                  <a:lnTo>
                    <a:pt x="471" y="15797"/>
                  </a:lnTo>
                  <a:lnTo>
                    <a:pt x="1223" y="16267"/>
                  </a:lnTo>
                  <a:lnTo>
                    <a:pt x="2163" y="16644"/>
                  </a:lnTo>
                  <a:lnTo>
                    <a:pt x="3104" y="16832"/>
                  </a:lnTo>
                  <a:lnTo>
                    <a:pt x="4044" y="16926"/>
                  </a:lnTo>
                  <a:lnTo>
                    <a:pt x="4702" y="16832"/>
                  </a:lnTo>
                  <a:lnTo>
                    <a:pt x="5266" y="16738"/>
                  </a:lnTo>
                  <a:lnTo>
                    <a:pt x="5924" y="16644"/>
                  </a:lnTo>
                  <a:lnTo>
                    <a:pt x="6489" y="16361"/>
                  </a:lnTo>
                  <a:lnTo>
                    <a:pt x="7147" y="15891"/>
                  </a:lnTo>
                  <a:lnTo>
                    <a:pt x="7711" y="15327"/>
                  </a:lnTo>
                  <a:lnTo>
                    <a:pt x="8181" y="14575"/>
                  </a:lnTo>
                  <a:lnTo>
                    <a:pt x="8369" y="13729"/>
                  </a:lnTo>
                  <a:lnTo>
                    <a:pt x="8369" y="13165"/>
                  </a:lnTo>
                  <a:lnTo>
                    <a:pt x="8275" y="12600"/>
                  </a:lnTo>
                  <a:lnTo>
                    <a:pt x="8087" y="12036"/>
                  </a:lnTo>
                  <a:lnTo>
                    <a:pt x="7805" y="11566"/>
                  </a:lnTo>
                  <a:lnTo>
                    <a:pt x="8369" y="11002"/>
                  </a:lnTo>
                  <a:lnTo>
                    <a:pt x="8651" y="10344"/>
                  </a:lnTo>
                  <a:lnTo>
                    <a:pt x="8933" y="9686"/>
                  </a:lnTo>
                  <a:lnTo>
                    <a:pt x="8933" y="8933"/>
                  </a:lnTo>
                  <a:lnTo>
                    <a:pt x="8839" y="8087"/>
                  </a:lnTo>
                  <a:lnTo>
                    <a:pt x="8463" y="7335"/>
                  </a:lnTo>
                  <a:lnTo>
                    <a:pt x="7993" y="6677"/>
                  </a:lnTo>
                  <a:lnTo>
                    <a:pt x="7335" y="6018"/>
                  </a:lnTo>
                  <a:lnTo>
                    <a:pt x="6207" y="5454"/>
                  </a:lnTo>
                  <a:lnTo>
                    <a:pt x="5172" y="5078"/>
                  </a:lnTo>
                  <a:lnTo>
                    <a:pt x="4044" y="4608"/>
                  </a:lnTo>
                  <a:lnTo>
                    <a:pt x="3574" y="4326"/>
                  </a:lnTo>
                  <a:lnTo>
                    <a:pt x="3104" y="4044"/>
                  </a:lnTo>
                  <a:lnTo>
                    <a:pt x="2916" y="3856"/>
                  </a:lnTo>
                  <a:lnTo>
                    <a:pt x="2822" y="3668"/>
                  </a:lnTo>
                  <a:lnTo>
                    <a:pt x="2728" y="3198"/>
                  </a:lnTo>
                  <a:lnTo>
                    <a:pt x="2822" y="2916"/>
                  </a:lnTo>
                  <a:lnTo>
                    <a:pt x="2916" y="2633"/>
                  </a:lnTo>
                  <a:lnTo>
                    <a:pt x="3104" y="2445"/>
                  </a:lnTo>
                  <a:lnTo>
                    <a:pt x="3386" y="2257"/>
                  </a:lnTo>
                  <a:lnTo>
                    <a:pt x="3856" y="1975"/>
                  </a:lnTo>
                  <a:lnTo>
                    <a:pt x="4326" y="1881"/>
                  </a:lnTo>
                  <a:lnTo>
                    <a:pt x="5360" y="1881"/>
                  </a:lnTo>
                  <a:lnTo>
                    <a:pt x="5924" y="1975"/>
                  </a:lnTo>
                  <a:lnTo>
                    <a:pt x="6395" y="2069"/>
                  </a:lnTo>
                  <a:lnTo>
                    <a:pt x="7241" y="2445"/>
                  </a:lnTo>
                  <a:lnTo>
                    <a:pt x="7617" y="2539"/>
                  </a:lnTo>
                  <a:lnTo>
                    <a:pt x="7993" y="2539"/>
                  </a:lnTo>
                  <a:lnTo>
                    <a:pt x="8275" y="2351"/>
                  </a:lnTo>
                  <a:lnTo>
                    <a:pt x="8557" y="2069"/>
                  </a:lnTo>
                  <a:lnTo>
                    <a:pt x="8651" y="1787"/>
                  </a:lnTo>
                  <a:lnTo>
                    <a:pt x="8651" y="1411"/>
                  </a:lnTo>
                  <a:lnTo>
                    <a:pt x="8463" y="1129"/>
                  </a:lnTo>
                  <a:lnTo>
                    <a:pt x="8181" y="847"/>
                  </a:lnTo>
                  <a:lnTo>
                    <a:pt x="7617" y="565"/>
                  </a:lnTo>
                  <a:lnTo>
                    <a:pt x="6959" y="283"/>
                  </a:lnTo>
                  <a:lnTo>
                    <a:pt x="6207" y="95"/>
                  </a:lnTo>
                  <a:lnTo>
                    <a:pt x="5454"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grpSp>
      <p:sp>
        <p:nvSpPr>
          <p:cNvPr id="620" name="Shape 620"/>
          <p:cNvSpPr/>
          <p:nvPr/>
        </p:nvSpPr>
        <p:spPr>
          <a:xfrm>
            <a:off x="7017177" y="3379897"/>
            <a:ext cx="612195" cy="612195"/>
          </a:xfrm>
          <a:custGeom>
            <a:pathLst>
              <a:path extrusionOk="0" h="33851" w="33851">
                <a:moveTo>
                  <a:pt x="10720" y="1881"/>
                </a:moveTo>
                <a:lnTo>
                  <a:pt x="11002" y="2163"/>
                </a:lnTo>
                <a:lnTo>
                  <a:pt x="11190" y="2445"/>
                </a:lnTo>
                <a:lnTo>
                  <a:pt x="11284" y="2822"/>
                </a:lnTo>
                <a:lnTo>
                  <a:pt x="11190" y="3198"/>
                </a:lnTo>
                <a:lnTo>
                  <a:pt x="11002" y="3480"/>
                </a:lnTo>
                <a:lnTo>
                  <a:pt x="10720" y="3668"/>
                </a:lnTo>
                <a:lnTo>
                  <a:pt x="10344" y="3762"/>
                </a:lnTo>
                <a:lnTo>
                  <a:pt x="9968" y="3668"/>
                </a:lnTo>
                <a:lnTo>
                  <a:pt x="9685" y="3480"/>
                </a:lnTo>
                <a:lnTo>
                  <a:pt x="9497" y="3198"/>
                </a:lnTo>
                <a:lnTo>
                  <a:pt x="9403" y="2822"/>
                </a:lnTo>
                <a:lnTo>
                  <a:pt x="9497" y="2445"/>
                </a:lnTo>
                <a:lnTo>
                  <a:pt x="9685" y="2163"/>
                </a:lnTo>
                <a:lnTo>
                  <a:pt x="9968" y="1881"/>
                </a:lnTo>
                <a:close/>
                <a:moveTo>
                  <a:pt x="14481" y="2822"/>
                </a:moveTo>
                <a:lnTo>
                  <a:pt x="14763" y="3104"/>
                </a:lnTo>
                <a:lnTo>
                  <a:pt x="14951" y="3386"/>
                </a:lnTo>
                <a:lnTo>
                  <a:pt x="15045" y="3762"/>
                </a:lnTo>
                <a:lnTo>
                  <a:pt x="14951" y="4138"/>
                </a:lnTo>
                <a:lnTo>
                  <a:pt x="14763" y="4420"/>
                </a:lnTo>
                <a:lnTo>
                  <a:pt x="14481" y="4608"/>
                </a:lnTo>
                <a:lnTo>
                  <a:pt x="14105" y="4702"/>
                </a:lnTo>
                <a:lnTo>
                  <a:pt x="13729" y="4608"/>
                </a:lnTo>
                <a:lnTo>
                  <a:pt x="13447" y="4420"/>
                </a:lnTo>
                <a:lnTo>
                  <a:pt x="13258" y="4138"/>
                </a:lnTo>
                <a:lnTo>
                  <a:pt x="13164" y="3762"/>
                </a:lnTo>
                <a:lnTo>
                  <a:pt x="13258" y="3386"/>
                </a:lnTo>
                <a:lnTo>
                  <a:pt x="13447" y="3104"/>
                </a:lnTo>
                <a:lnTo>
                  <a:pt x="13729" y="2822"/>
                </a:lnTo>
                <a:close/>
                <a:moveTo>
                  <a:pt x="7899" y="4702"/>
                </a:moveTo>
                <a:lnTo>
                  <a:pt x="8181" y="4984"/>
                </a:lnTo>
                <a:lnTo>
                  <a:pt x="8369" y="5266"/>
                </a:lnTo>
                <a:lnTo>
                  <a:pt x="8463" y="5642"/>
                </a:lnTo>
                <a:lnTo>
                  <a:pt x="8369" y="6018"/>
                </a:lnTo>
                <a:lnTo>
                  <a:pt x="8181" y="6301"/>
                </a:lnTo>
                <a:lnTo>
                  <a:pt x="7899" y="6489"/>
                </a:lnTo>
                <a:lnTo>
                  <a:pt x="7523" y="6583"/>
                </a:lnTo>
                <a:lnTo>
                  <a:pt x="7147" y="6489"/>
                </a:lnTo>
                <a:lnTo>
                  <a:pt x="6865" y="6301"/>
                </a:lnTo>
                <a:lnTo>
                  <a:pt x="6677" y="6018"/>
                </a:lnTo>
                <a:lnTo>
                  <a:pt x="6583" y="5642"/>
                </a:lnTo>
                <a:lnTo>
                  <a:pt x="6677" y="5266"/>
                </a:lnTo>
                <a:lnTo>
                  <a:pt x="6865" y="4984"/>
                </a:lnTo>
                <a:lnTo>
                  <a:pt x="7147" y="4702"/>
                </a:lnTo>
                <a:close/>
                <a:moveTo>
                  <a:pt x="15421" y="6583"/>
                </a:moveTo>
                <a:lnTo>
                  <a:pt x="15703" y="6865"/>
                </a:lnTo>
                <a:lnTo>
                  <a:pt x="15891" y="7147"/>
                </a:lnTo>
                <a:lnTo>
                  <a:pt x="15985" y="7523"/>
                </a:lnTo>
                <a:lnTo>
                  <a:pt x="15891" y="7899"/>
                </a:lnTo>
                <a:lnTo>
                  <a:pt x="15703" y="8181"/>
                </a:lnTo>
                <a:lnTo>
                  <a:pt x="15421" y="8369"/>
                </a:lnTo>
                <a:lnTo>
                  <a:pt x="15045" y="8463"/>
                </a:lnTo>
                <a:lnTo>
                  <a:pt x="14669" y="8369"/>
                </a:lnTo>
                <a:lnTo>
                  <a:pt x="14387" y="8181"/>
                </a:lnTo>
                <a:lnTo>
                  <a:pt x="14199" y="7899"/>
                </a:lnTo>
                <a:lnTo>
                  <a:pt x="14105" y="7523"/>
                </a:lnTo>
                <a:lnTo>
                  <a:pt x="14199" y="7147"/>
                </a:lnTo>
                <a:lnTo>
                  <a:pt x="14387" y="6865"/>
                </a:lnTo>
                <a:lnTo>
                  <a:pt x="14669" y="6583"/>
                </a:lnTo>
                <a:close/>
                <a:moveTo>
                  <a:pt x="7899" y="8463"/>
                </a:moveTo>
                <a:lnTo>
                  <a:pt x="8181" y="8745"/>
                </a:lnTo>
                <a:lnTo>
                  <a:pt x="8369" y="9027"/>
                </a:lnTo>
                <a:lnTo>
                  <a:pt x="8463" y="9403"/>
                </a:lnTo>
                <a:lnTo>
                  <a:pt x="8369" y="9780"/>
                </a:lnTo>
                <a:lnTo>
                  <a:pt x="8181" y="10062"/>
                </a:lnTo>
                <a:lnTo>
                  <a:pt x="7899" y="10250"/>
                </a:lnTo>
                <a:lnTo>
                  <a:pt x="7523" y="10344"/>
                </a:lnTo>
                <a:lnTo>
                  <a:pt x="7147" y="10250"/>
                </a:lnTo>
                <a:lnTo>
                  <a:pt x="6865" y="10062"/>
                </a:lnTo>
                <a:lnTo>
                  <a:pt x="6677" y="9780"/>
                </a:lnTo>
                <a:lnTo>
                  <a:pt x="6583" y="9403"/>
                </a:lnTo>
                <a:lnTo>
                  <a:pt x="6677" y="9027"/>
                </a:lnTo>
                <a:lnTo>
                  <a:pt x="6865" y="8745"/>
                </a:lnTo>
                <a:lnTo>
                  <a:pt x="7147" y="8463"/>
                </a:lnTo>
                <a:close/>
                <a:moveTo>
                  <a:pt x="18242" y="9403"/>
                </a:moveTo>
                <a:lnTo>
                  <a:pt x="18524" y="9686"/>
                </a:lnTo>
                <a:lnTo>
                  <a:pt x="18712" y="9968"/>
                </a:lnTo>
                <a:lnTo>
                  <a:pt x="18806" y="10344"/>
                </a:lnTo>
                <a:lnTo>
                  <a:pt x="18712" y="10720"/>
                </a:lnTo>
                <a:lnTo>
                  <a:pt x="18524" y="11002"/>
                </a:lnTo>
                <a:lnTo>
                  <a:pt x="18242" y="11190"/>
                </a:lnTo>
                <a:lnTo>
                  <a:pt x="17866" y="11284"/>
                </a:lnTo>
                <a:lnTo>
                  <a:pt x="17490" y="11190"/>
                </a:lnTo>
                <a:lnTo>
                  <a:pt x="17208" y="11002"/>
                </a:lnTo>
                <a:lnTo>
                  <a:pt x="17020" y="10720"/>
                </a:lnTo>
                <a:lnTo>
                  <a:pt x="16926" y="10344"/>
                </a:lnTo>
                <a:lnTo>
                  <a:pt x="17020" y="9968"/>
                </a:lnTo>
                <a:lnTo>
                  <a:pt x="17208" y="9686"/>
                </a:lnTo>
                <a:lnTo>
                  <a:pt x="17490" y="9403"/>
                </a:lnTo>
                <a:close/>
                <a:moveTo>
                  <a:pt x="7899" y="12224"/>
                </a:moveTo>
                <a:lnTo>
                  <a:pt x="8181" y="12506"/>
                </a:lnTo>
                <a:lnTo>
                  <a:pt x="8369" y="12788"/>
                </a:lnTo>
                <a:lnTo>
                  <a:pt x="8463" y="13165"/>
                </a:lnTo>
                <a:lnTo>
                  <a:pt x="8369" y="13541"/>
                </a:lnTo>
                <a:lnTo>
                  <a:pt x="8181" y="13823"/>
                </a:lnTo>
                <a:lnTo>
                  <a:pt x="7899" y="14011"/>
                </a:lnTo>
                <a:lnTo>
                  <a:pt x="7523" y="14105"/>
                </a:lnTo>
                <a:lnTo>
                  <a:pt x="7147" y="14011"/>
                </a:lnTo>
                <a:lnTo>
                  <a:pt x="6865" y="13823"/>
                </a:lnTo>
                <a:lnTo>
                  <a:pt x="6677" y="13541"/>
                </a:lnTo>
                <a:lnTo>
                  <a:pt x="6583" y="13165"/>
                </a:lnTo>
                <a:lnTo>
                  <a:pt x="6677" y="12788"/>
                </a:lnTo>
                <a:lnTo>
                  <a:pt x="6865" y="12506"/>
                </a:lnTo>
                <a:lnTo>
                  <a:pt x="7147" y="12224"/>
                </a:lnTo>
                <a:close/>
                <a:moveTo>
                  <a:pt x="27269" y="7523"/>
                </a:moveTo>
                <a:lnTo>
                  <a:pt x="28209" y="7617"/>
                </a:lnTo>
                <a:lnTo>
                  <a:pt x="29055" y="7899"/>
                </a:lnTo>
                <a:lnTo>
                  <a:pt x="29901" y="8275"/>
                </a:lnTo>
                <a:lnTo>
                  <a:pt x="30560" y="8839"/>
                </a:lnTo>
                <a:lnTo>
                  <a:pt x="31124" y="9592"/>
                </a:lnTo>
                <a:lnTo>
                  <a:pt x="31594" y="10344"/>
                </a:lnTo>
                <a:lnTo>
                  <a:pt x="31876" y="11284"/>
                </a:lnTo>
                <a:lnTo>
                  <a:pt x="31970" y="12224"/>
                </a:lnTo>
                <a:lnTo>
                  <a:pt x="31876" y="13165"/>
                </a:lnTo>
                <a:lnTo>
                  <a:pt x="31594" y="14011"/>
                </a:lnTo>
                <a:lnTo>
                  <a:pt x="31124" y="14857"/>
                </a:lnTo>
                <a:lnTo>
                  <a:pt x="30560" y="15515"/>
                </a:lnTo>
                <a:lnTo>
                  <a:pt x="29901" y="16079"/>
                </a:lnTo>
                <a:lnTo>
                  <a:pt x="29055" y="16550"/>
                </a:lnTo>
                <a:lnTo>
                  <a:pt x="28209" y="16832"/>
                </a:lnTo>
                <a:lnTo>
                  <a:pt x="27269" y="16926"/>
                </a:lnTo>
                <a:lnTo>
                  <a:pt x="26328" y="16832"/>
                </a:lnTo>
                <a:lnTo>
                  <a:pt x="25482" y="16550"/>
                </a:lnTo>
                <a:lnTo>
                  <a:pt x="24636" y="16079"/>
                </a:lnTo>
                <a:lnTo>
                  <a:pt x="23978" y="15515"/>
                </a:lnTo>
                <a:lnTo>
                  <a:pt x="23413" y="14857"/>
                </a:lnTo>
                <a:lnTo>
                  <a:pt x="22943" y="14011"/>
                </a:lnTo>
                <a:lnTo>
                  <a:pt x="22661" y="13165"/>
                </a:lnTo>
                <a:lnTo>
                  <a:pt x="22567" y="12224"/>
                </a:lnTo>
                <a:lnTo>
                  <a:pt x="22661" y="11284"/>
                </a:lnTo>
                <a:lnTo>
                  <a:pt x="22943" y="10344"/>
                </a:lnTo>
                <a:lnTo>
                  <a:pt x="23413" y="9592"/>
                </a:lnTo>
                <a:lnTo>
                  <a:pt x="23978" y="8839"/>
                </a:lnTo>
                <a:lnTo>
                  <a:pt x="24636" y="8275"/>
                </a:lnTo>
                <a:lnTo>
                  <a:pt x="25482" y="7899"/>
                </a:lnTo>
                <a:lnTo>
                  <a:pt x="26328" y="7617"/>
                </a:lnTo>
                <a:lnTo>
                  <a:pt x="27269" y="7523"/>
                </a:lnTo>
                <a:close/>
                <a:moveTo>
                  <a:pt x="6959" y="15985"/>
                </a:moveTo>
                <a:lnTo>
                  <a:pt x="7241" y="16267"/>
                </a:lnTo>
                <a:lnTo>
                  <a:pt x="7429" y="16550"/>
                </a:lnTo>
                <a:lnTo>
                  <a:pt x="7523" y="16926"/>
                </a:lnTo>
                <a:lnTo>
                  <a:pt x="7429" y="17302"/>
                </a:lnTo>
                <a:lnTo>
                  <a:pt x="7241" y="17584"/>
                </a:lnTo>
                <a:lnTo>
                  <a:pt x="6959" y="17772"/>
                </a:lnTo>
                <a:lnTo>
                  <a:pt x="6583" y="17866"/>
                </a:lnTo>
                <a:lnTo>
                  <a:pt x="6206" y="17772"/>
                </a:lnTo>
                <a:lnTo>
                  <a:pt x="5924" y="17584"/>
                </a:lnTo>
                <a:lnTo>
                  <a:pt x="5736" y="17302"/>
                </a:lnTo>
                <a:lnTo>
                  <a:pt x="5642" y="16926"/>
                </a:lnTo>
                <a:lnTo>
                  <a:pt x="5736" y="16550"/>
                </a:lnTo>
                <a:lnTo>
                  <a:pt x="5924" y="16267"/>
                </a:lnTo>
                <a:lnTo>
                  <a:pt x="6206" y="15985"/>
                </a:lnTo>
                <a:close/>
                <a:moveTo>
                  <a:pt x="6583" y="22567"/>
                </a:moveTo>
                <a:lnTo>
                  <a:pt x="7523" y="22661"/>
                </a:lnTo>
                <a:lnTo>
                  <a:pt x="8369" y="22943"/>
                </a:lnTo>
                <a:lnTo>
                  <a:pt x="9215" y="23320"/>
                </a:lnTo>
                <a:lnTo>
                  <a:pt x="9873" y="23884"/>
                </a:lnTo>
                <a:lnTo>
                  <a:pt x="10438" y="24636"/>
                </a:lnTo>
                <a:lnTo>
                  <a:pt x="10908" y="25388"/>
                </a:lnTo>
                <a:lnTo>
                  <a:pt x="11190" y="26328"/>
                </a:lnTo>
                <a:lnTo>
                  <a:pt x="11284" y="27269"/>
                </a:lnTo>
                <a:lnTo>
                  <a:pt x="11190" y="28209"/>
                </a:lnTo>
                <a:lnTo>
                  <a:pt x="10908" y="29055"/>
                </a:lnTo>
                <a:lnTo>
                  <a:pt x="10438" y="29901"/>
                </a:lnTo>
                <a:lnTo>
                  <a:pt x="9873" y="30560"/>
                </a:lnTo>
                <a:lnTo>
                  <a:pt x="9215" y="31124"/>
                </a:lnTo>
                <a:lnTo>
                  <a:pt x="8369" y="31594"/>
                </a:lnTo>
                <a:lnTo>
                  <a:pt x="7523" y="31876"/>
                </a:lnTo>
                <a:lnTo>
                  <a:pt x="6583" y="31970"/>
                </a:lnTo>
                <a:lnTo>
                  <a:pt x="5642" y="31876"/>
                </a:lnTo>
                <a:lnTo>
                  <a:pt x="4796" y="31594"/>
                </a:lnTo>
                <a:lnTo>
                  <a:pt x="3950" y="31124"/>
                </a:lnTo>
                <a:lnTo>
                  <a:pt x="3292" y="30560"/>
                </a:lnTo>
                <a:lnTo>
                  <a:pt x="2727" y="29901"/>
                </a:lnTo>
                <a:lnTo>
                  <a:pt x="2257" y="29055"/>
                </a:lnTo>
                <a:lnTo>
                  <a:pt x="1975" y="28209"/>
                </a:lnTo>
                <a:lnTo>
                  <a:pt x="1881" y="27269"/>
                </a:lnTo>
                <a:lnTo>
                  <a:pt x="1975" y="26328"/>
                </a:lnTo>
                <a:lnTo>
                  <a:pt x="2257" y="25388"/>
                </a:lnTo>
                <a:lnTo>
                  <a:pt x="2727" y="24636"/>
                </a:lnTo>
                <a:lnTo>
                  <a:pt x="3292" y="23884"/>
                </a:lnTo>
                <a:lnTo>
                  <a:pt x="3950" y="23320"/>
                </a:lnTo>
                <a:lnTo>
                  <a:pt x="4796" y="22943"/>
                </a:lnTo>
                <a:lnTo>
                  <a:pt x="5642" y="22661"/>
                </a:lnTo>
                <a:lnTo>
                  <a:pt x="6583" y="22567"/>
                </a:lnTo>
                <a:close/>
                <a:moveTo>
                  <a:pt x="9779" y="1"/>
                </a:moveTo>
                <a:lnTo>
                  <a:pt x="9215" y="189"/>
                </a:lnTo>
                <a:lnTo>
                  <a:pt x="8745" y="471"/>
                </a:lnTo>
                <a:lnTo>
                  <a:pt x="8369" y="847"/>
                </a:lnTo>
                <a:lnTo>
                  <a:pt x="7993" y="1223"/>
                </a:lnTo>
                <a:lnTo>
                  <a:pt x="7711" y="1693"/>
                </a:lnTo>
                <a:lnTo>
                  <a:pt x="7617" y="2257"/>
                </a:lnTo>
                <a:lnTo>
                  <a:pt x="7523" y="2822"/>
                </a:lnTo>
                <a:lnTo>
                  <a:pt x="6959" y="2822"/>
                </a:lnTo>
                <a:lnTo>
                  <a:pt x="6394" y="3010"/>
                </a:lnTo>
                <a:lnTo>
                  <a:pt x="5924" y="3292"/>
                </a:lnTo>
                <a:lnTo>
                  <a:pt x="5548" y="3668"/>
                </a:lnTo>
                <a:lnTo>
                  <a:pt x="5172" y="4044"/>
                </a:lnTo>
                <a:lnTo>
                  <a:pt x="4890" y="4514"/>
                </a:lnTo>
                <a:lnTo>
                  <a:pt x="4796" y="5078"/>
                </a:lnTo>
                <a:lnTo>
                  <a:pt x="4702" y="5642"/>
                </a:lnTo>
                <a:lnTo>
                  <a:pt x="4796" y="6112"/>
                </a:lnTo>
                <a:lnTo>
                  <a:pt x="4890" y="6677"/>
                </a:lnTo>
                <a:lnTo>
                  <a:pt x="5078" y="7053"/>
                </a:lnTo>
                <a:lnTo>
                  <a:pt x="5454" y="7523"/>
                </a:lnTo>
                <a:lnTo>
                  <a:pt x="5078" y="7899"/>
                </a:lnTo>
                <a:lnTo>
                  <a:pt x="4890" y="8369"/>
                </a:lnTo>
                <a:lnTo>
                  <a:pt x="4796" y="8839"/>
                </a:lnTo>
                <a:lnTo>
                  <a:pt x="4702" y="9403"/>
                </a:lnTo>
                <a:lnTo>
                  <a:pt x="4796" y="9874"/>
                </a:lnTo>
                <a:lnTo>
                  <a:pt x="4890" y="10438"/>
                </a:lnTo>
                <a:lnTo>
                  <a:pt x="5078" y="10814"/>
                </a:lnTo>
                <a:lnTo>
                  <a:pt x="5454" y="11284"/>
                </a:lnTo>
                <a:lnTo>
                  <a:pt x="5078" y="11660"/>
                </a:lnTo>
                <a:lnTo>
                  <a:pt x="4890" y="12130"/>
                </a:lnTo>
                <a:lnTo>
                  <a:pt x="4796" y="12600"/>
                </a:lnTo>
                <a:lnTo>
                  <a:pt x="4702" y="13165"/>
                </a:lnTo>
                <a:lnTo>
                  <a:pt x="4796" y="13823"/>
                </a:lnTo>
                <a:lnTo>
                  <a:pt x="5078" y="14481"/>
                </a:lnTo>
                <a:lnTo>
                  <a:pt x="4514" y="14951"/>
                </a:lnTo>
                <a:lnTo>
                  <a:pt x="4138" y="15515"/>
                </a:lnTo>
                <a:lnTo>
                  <a:pt x="3856" y="16173"/>
                </a:lnTo>
                <a:lnTo>
                  <a:pt x="3762" y="16926"/>
                </a:lnTo>
                <a:lnTo>
                  <a:pt x="3856" y="17396"/>
                </a:lnTo>
                <a:lnTo>
                  <a:pt x="3950" y="17960"/>
                </a:lnTo>
                <a:lnTo>
                  <a:pt x="4232" y="18430"/>
                </a:lnTo>
                <a:lnTo>
                  <a:pt x="4514" y="18806"/>
                </a:lnTo>
                <a:lnTo>
                  <a:pt x="4232" y="18900"/>
                </a:lnTo>
                <a:lnTo>
                  <a:pt x="3950" y="19088"/>
                </a:lnTo>
                <a:lnTo>
                  <a:pt x="3856" y="19370"/>
                </a:lnTo>
                <a:lnTo>
                  <a:pt x="3762" y="19746"/>
                </a:lnTo>
                <a:lnTo>
                  <a:pt x="3762" y="21251"/>
                </a:lnTo>
                <a:lnTo>
                  <a:pt x="3009" y="21721"/>
                </a:lnTo>
                <a:lnTo>
                  <a:pt x="2257" y="22285"/>
                </a:lnTo>
                <a:lnTo>
                  <a:pt x="1599" y="22943"/>
                </a:lnTo>
                <a:lnTo>
                  <a:pt x="1035" y="23696"/>
                </a:lnTo>
                <a:lnTo>
                  <a:pt x="565" y="24448"/>
                </a:lnTo>
                <a:lnTo>
                  <a:pt x="283" y="25388"/>
                </a:lnTo>
                <a:lnTo>
                  <a:pt x="95" y="26234"/>
                </a:lnTo>
                <a:lnTo>
                  <a:pt x="1" y="27269"/>
                </a:lnTo>
                <a:lnTo>
                  <a:pt x="1" y="27927"/>
                </a:lnTo>
                <a:lnTo>
                  <a:pt x="95" y="28585"/>
                </a:lnTo>
                <a:lnTo>
                  <a:pt x="283" y="29149"/>
                </a:lnTo>
                <a:lnTo>
                  <a:pt x="565" y="29807"/>
                </a:lnTo>
                <a:lnTo>
                  <a:pt x="847" y="30372"/>
                </a:lnTo>
                <a:lnTo>
                  <a:pt x="1129" y="30936"/>
                </a:lnTo>
                <a:lnTo>
                  <a:pt x="1505" y="31406"/>
                </a:lnTo>
                <a:lnTo>
                  <a:pt x="1975" y="31876"/>
                </a:lnTo>
                <a:lnTo>
                  <a:pt x="2445" y="32346"/>
                </a:lnTo>
                <a:lnTo>
                  <a:pt x="2915" y="32722"/>
                </a:lnTo>
                <a:lnTo>
                  <a:pt x="3480" y="33004"/>
                </a:lnTo>
                <a:lnTo>
                  <a:pt x="4044" y="33286"/>
                </a:lnTo>
                <a:lnTo>
                  <a:pt x="4608" y="33569"/>
                </a:lnTo>
                <a:lnTo>
                  <a:pt x="5266" y="33663"/>
                </a:lnTo>
                <a:lnTo>
                  <a:pt x="5924" y="33757"/>
                </a:lnTo>
                <a:lnTo>
                  <a:pt x="6583" y="33851"/>
                </a:lnTo>
                <a:lnTo>
                  <a:pt x="7711" y="33757"/>
                </a:lnTo>
                <a:lnTo>
                  <a:pt x="8745" y="33475"/>
                </a:lnTo>
                <a:lnTo>
                  <a:pt x="9685" y="33004"/>
                </a:lnTo>
                <a:lnTo>
                  <a:pt x="10532" y="32440"/>
                </a:lnTo>
                <a:lnTo>
                  <a:pt x="11378" y="31782"/>
                </a:lnTo>
                <a:lnTo>
                  <a:pt x="12036" y="30936"/>
                </a:lnTo>
                <a:lnTo>
                  <a:pt x="12506" y="30090"/>
                </a:lnTo>
                <a:lnTo>
                  <a:pt x="12882" y="29055"/>
                </a:lnTo>
                <a:lnTo>
                  <a:pt x="13353" y="29149"/>
                </a:lnTo>
                <a:lnTo>
                  <a:pt x="13729" y="28961"/>
                </a:lnTo>
                <a:lnTo>
                  <a:pt x="14011" y="28585"/>
                </a:lnTo>
                <a:lnTo>
                  <a:pt x="14105" y="28209"/>
                </a:lnTo>
                <a:lnTo>
                  <a:pt x="14105" y="26328"/>
                </a:lnTo>
                <a:lnTo>
                  <a:pt x="14011" y="25858"/>
                </a:lnTo>
                <a:lnTo>
                  <a:pt x="13729" y="25576"/>
                </a:lnTo>
                <a:lnTo>
                  <a:pt x="13353" y="25388"/>
                </a:lnTo>
                <a:lnTo>
                  <a:pt x="12882" y="25388"/>
                </a:lnTo>
                <a:lnTo>
                  <a:pt x="12694" y="24730"/>
                </a:lnTo>
                <a:lnTo>
                  <a:pt x="12412" y="24072"/>
                </a:lnTo>
                <a:lnTo>
                  <a:pt x="12036" y="23508"/>
                </a:lnTo>
                <a:lnTo>
                  <a:pt x="11566" y="22943"/>
                </a:lnTo>
                <a:lnTo>
                  <a:pt x="11096" y="22473"/>
                </a:lnTo>
                <a:lnTo>
                  <a:pt x="10626" y="22003"/>
                </a:lnTo>
                <a:lnTo>
                  <a:pt x="10062" y="21627"/>
                </a:lnTo>
                <a:lnTo>
                  <a:pt x="9403" y="21251"/>
                </a:lnTo>
                <a:lnTo>
                  <a:pt x="9403" y="19746"/>
                </a:lnTo>
                <a:lnTo>
                  <a:pt x="9309" y="19370"/>
                </a:lnTo>
                <a:lnTo>
                  <a:pt x="9215" y="19088"/>
                </a:lnTo>
                <a:lnTo>
                  <a:pt x="8933" y="18900"/>
                </a:lnTo>
                <a:lnTo>
                  <a:pt x="8651" y="18806"/>
                </a:lnTo>
                <a:lnTo>
                  <a:pt x="8933" y="18430"/>
                </a:lnTo>
                <a:lnTo>
                  <a:pt x="9215" y="17960"/>
                </a:lnTo>
                <a:lnTo>
                  <a:pt x="9309" y="17490"/>
                </a:lnTo>
                <a:lnTo>
                  <a:pt x="9403" y="16926"/>
                </a:lnTo>
                <a:lnTo>
                  <a:pt x="9309" y="16173"/>
                </a:lnTo>
                <a:lnTo>
                  <a:pt x="9027" y="15515"/>
                </a:lnTo>
                <a:lnTo>
                  <a:pt x="9591" y="15045"/>
                </a:lnTo>
                <a:lnTo>
                  <a:pt x="9968" y="14481"/>
                </a:lnTo>
                <a:lnTo>
                  <a:pt x="10250" y="13823"/>
                </a:lnTo>
                <a:lnTo>
                  <a:pt x="10344" y="13165"/>
                </a:lnTo>
                <a:lnTo>
                  <a:pt x="10250" y="12600"/>
                </a:lnTo>
                <a:lnTo>
                  <a:pt x="10156" y="12130"/>
                </a:lnTo>
                <a:lnTo>
                  <a:pt x="9968" y="11660"/>
                </a:lnTo>
                <a:lnTo>
                  <a:pt x="9591" y="11284"/>
                </a:lnTo>
                <a:lnTo>
                  <a:pt x="9968" y="10814"/>
                </a:lnTo>
                <a:lnTo>
                  <a:pt x="10156" y="10438"/>
                </a:lnTo>
                <a:lnTo>
                  <a:pt x="10250" y="9874"/>
                </a:lnTo>
                <a:lnTo>
                  <a:pt x="10344" y="9403"/>
                </a:lnTo>
                <a:lnTo>
                  <a:pt x="10250" y="8839"/>
                </a:lnTo>
                <a:lnTo>
                  <a:pt x="10156" y="8369"/>
                </a:lnTo>
                <a:lnTo>
                  <a:pt x="9968" y="7899"/>
                </a:lnTo>
                <a:lnTo>
                  <a:pt x="9591" y="7523"/>
                </a:lnTo>
                <a:lnTo>
                  <a:pt x="9968" y="7053"/>
                </a:lnTo>
                <a:lnTo>
                  <a:pt x="10156" y="6677"/>
                </a:lnTo>
                <a:lnTo>
                  <a:pt x="10250" y="6112"/>
                </a:lnTo>
                <a:lnTo>
                  <a:pt x="10344" y="5642"/>
                </a:lnTo>
                <a:lnTo>
                  <a:pt x="11096" y="5548"/>
                </a:lnTo>
                <a:lnTo>
                  <a:pt x="11754" y="5266"/>
                </a:lnTo>
                <a:lnTo>
                  <a:pt x="12130" y="5736"/>
                </a:lnTo>
                <a:lnTo>
                  <a:pt x="12600" y="6112"/>
                </a:lnTo>
                <a:lnTo>
                  <a:pt x="12318" y="6771"/>
                </a:lnTo>
                <a:lnTo>
                  <a:pt x="12224" y="7523"/>
                </a:lnTo>
                <a:lnTo>
                  <a:pt x="12318" y="8087"/>
                </a:lnTo>
                <a:lnTo>
                  <a:pt x="12412" y="8557"/>
                </a:lnTo>
                <a:lnTo>
                  <a:pt x="12694" y="9027"/>
                </a:lnTo>
                <a:lnTo>
                  <a:pt x="13070" y="9497"/>
                </a:lnTo>
                <a:lnTo>
                  <a:pt x="13447" y="9874"/>
                </a:lnTo>
                <a:lnTo>
                  <a:pt x="13917" y="10062"/>
                </a:lnTo>
                <a:lnTo>
                  <a:pt x="14481" y="10250"/>
                </a:lnTo>
                <a:lnTo>
                  <a:pt x="15045" y="10344"/>
                </a:lnTo>
                <a:lnTo>
                  <a:pt x="15139" y="10908"/>
                </a:lnTo>
                <a:lnTo>
                  <a:pt x="15233" y="11378"/>
                </a:lnTo>
                <a:lnTo>
                  <a:pt x="15515" y="11848"/>
                </a:lnTo>
                <a:lnTo>
                  <a:pt x="15891" y="12318"/>
                </a:lnTo>
                <a:lnTo>
                  <a:pt x="16267" y="12694"/>
                </a:lnTo>
                <a:lnTo>
                  <a:pt x="16737" y="12882"/>
                </a:lnTo>
                <a:lnTo>
                  <a:pt x="17302" y="13071"/>
                </a:lnTo>
                <a:lnTo>
                  <a:pt x="17866" y="13165"/>
                </a:lnTo>
                <a:lnTo>
                  <a:pt x="18336" y="13071"/>
                </a:lnTo>
                <a:lnTo>
                  <a:pt x="18806" y="12977"/>
                </a:lnTo>
                <a:lnTo>
                  <a:pt x="18806" y="14105"/>
                </a:lnTo>
                <a:lnTo>
                  <a:pt x="18900" y="14481"/>
                </a:lnTo>
                <a:lnTo>
                  <a:pt x="19088" y="14763"/>
                </a:lnTo>
                <a:lnTo>
                  <a:pt x="19370" y="14951"/>
                </a:lnTo>
                <a:lnTo>
                  <a:pt x="19746" y="15045"/>
                </a:lnTo>
                <a:lnTo>
                  <a:pt x="21345" y="15045"/>
                </a:lnTo>
                <a:lnTo>
                  <a:pt x="21627" y="15609"/>
                </a:lnTo>
                <a:lnTo>
                  <a:pt x="22003" y="16173"/>
                </a:lnTo>
                <a:lnTo>
                  <a:pt x="22473" y="16738"/>
                </a:lnTo>
                <a:lnTo>
                  <a:pt x="23037" y="17208"/>
                </a:lnTo>
                <a:lnTo>
                  <a:pt x="23507" y="17584"/>
                </a:lnTo>
                <a:lnTo>
                  <a:pt x="24166" y="17960"/>
                </a:lnTo>
                <a:lnTo>
                  <a:pt x="24730" y="18242"/>
                </a:lnTo>
                <a:lnTo>
                  <a:pt x="25388" y="18524"/>
                </a:lnTo>
                <a:lnTo>
                  <a:pt x="25388" y="18994"/>
                </a:lnTo>
                <a:lnTo>
                  <a:pt x="25576" y="19370"/>
                </a:lnTo>
                <a:lnTo>
                  <a:pt x="25858" y="19652"/>
                </a:lnTo>
                <a:lnTo>
                  <a:pt x="26328" y="19746"/>
                </a:lnTo>
                <a:lnTo>
                  <a:pt x="28209" y="19746"/>
                </a:lnTo>
                <a:lnTo>
                  <a:pt x="28679" y="19652"/>
                </a:lnTo>
                <a:lnTo>
                  <a:pt x="28961" y="19370"/>
                </a:lnTo>
                <a:lnTo>
                  <a:pt x="29149" y="18994"/>
                </a:lnTo>
                <a:lnTo>
                  <a:pt x="29149" y="18524"/>
                </a:lnTo>
                <a:lnTo>
                  <a:pt x="30089" y="18148"/>
                </a:lnTo>
                <a:lnTo>
                  <a:pt x="31030" y="17584"/>
                </a:lnTo>
                <a:lnTo>
                  <a:pt x="31782" y="16926"/>
                </a:lnTo>
                <a:lnTo>
                  <a:pt x="32534" y="16173"/>
                </a:lnTo>
                <a:lnTo>
                  <a:pt x="33098" y="15327"/>
                </a:lnTo>
                <a:lnTo>
                  <a:pt x="33474" y="14387"/>
                </a:lnTo>
                <a:lnTo>
                  <a:pt x="33757" y="13259"/>
                </a:lnTo>
                <a:lnTo>
                  <a:pt x="33851" y="12224"/>
                </a:lnTo>
                <a:lnTo>
                  <a:pt x="33851" y="11566"/>
                </a:lnTo>
                <a:lnTo>
                  <a:pt x="33757" y="10908"/>
                </a:lnTo>
                <a:lnTo>
                  <a:pt x="33568" y="10250"/>
                </a:lnTo>
                <a:lnTo>
                  <a:pt x="33286" y="9686"/>
                </a:lnTo>
                <a:lnTo>
                  <a:pt x="33004" y="9027"/>
                </a:lnTo>
                <a:lnTo>
                  <a:pt x="32722" y="8557"/>
                </a:lnTo>
                <a:lnTo>
                  <a:pt x="32346" y="7993"/>
                </a:lnTo>
                <a:lnTo>
                  <a:pt x="31876" y="7523"/>
                </a:lnTo>
                <a:lnTo>
                  <a:pt x="31406" y="7147"/>
                </a:lnTo>
                <a:lnTo>
                  <a:pt x="30936" y="6771"/>
                </a:lnTo>
                <a:lnTo>
                  <a:pt x="30372" y="6395"/>
                </a:lnTo>
                <a:lnTo>
                  <a:pt x="29807" y="6112"/>
                </a:lnTo>
                <a:lnTo>
                  <a:pt x="29243" y="5924"/>
                </a:lnTo>
                <a:lnTo>
                  <a:pt x="28585" y="5736"/>
                </a:lnTo>
                <a:lnTo>
                  <a:pt x="27927" y="5642"/>
                </a:lnTo>
                <a:lnTo>
                  <a:pt x="26328" y="5642"/>
                </a:lnTo>
                <a:lnTo>
                  <a:pt x="25388" y="5924"/>
                </a:lnTo>
                <a:lnTo>
                  <a:pt x="24542" y="6207"/>
                </a:lnTo>
                <a:lnTo>
                  <a:pt x="23696" y="6677"/>
                </a:lnTo>
                <a:lnTo>
                  <a:pt x="22943" y="7241"/>
                </a:lnTo>
                <a:lnTo>
                  <a:pt x="22285" y="7805"/>
                </a:lnTo>
                <a:lnTo>
                  <a:pt x="21815" y="8557"/>
                </a:lnTo>
                <a:lnTo>
                  <a:pt x="21345" y="9403"/>
                </a:lnTo>
                <a:lnTo>
                  <a:pt x="20499" y="9403"/>
                </a:lnTo>
                <a:lnTo>
                  <a:pt x="20311" y="9027"/>
                </a:lnTo>
                <a:lnTo>
                  <a:pt x="20122" y="8651"/>
                </a:lnTo>
                <a:lnTo>
                  <a:pt x="19840" y="8275"/>
                </a:lnTo>
                <a:lnTo>
                  <a:pt x="19464" y="7993"/>
                </a:lnTo>
                <a:lnTo>
                  <a:pt x="19088" y="7805"/>
                </a:lnTo>
                <a:lnTo>
                  <a:pt x="18712" y="7617"/>
                </a:lnTo>
                <a:lnTo>
                  <a:pt x="18242" y="7523"/>
                </a:lnTo>
                <a:lnTo>
                  <a:pt x="17866" y="7523"/>
                </a:lnTo>
                <a:lnTo>
                  <a:pt x="17772" y="6771"/>
                </a:lnTo>
                <a:lnTo>
                  <a:pt x="17490" y="6112"/>
                </a:lnTo>
                <a:lnTo>
                  <a:pt x="17020" y="5548"/>
                </a:lnTo>
                <a:lnTo>
                  <a:pt x="16549" y="5078"/>
                </a:lnTo>
                <a:lnTo>
                  <a:pt x="16832" y="4514"/>
                </a:lnTo>
                <a:lnTo>
                  <a:pt x="16926" y="3762"/>
                </a:lnTo>
                <a:lnTo>
                  <a:pt x="16832" y="3198"/>
                </a:lnTo>
                <a:lnTo>
                  <a:pt x="16643" y="2633"/>
                </a:lnTo>
                <a:lnTo>
                  <a:pt x="16361" y="2163"/>
                </a:lnTo>
                <a:lnTo>
                  <a:pt x="16079" y="1787"/>
                </a:lnTo>
                <a:lnTo>
                  <a:pt x="15609" y="1411"/>
                </a:lnTo>
                <a:lnTo>
                  <a:pt x="15139" y="1129"/>
                </a:lnTo>
                <a:lnTo>
                  <a:pt x="14669" y="941"/>
                </a:lnTo>
                <a:lnTo>
                  <a:pt x="14105" y="941"/>
                </a:lnTo>
                <a:lnTo>
                  <a:pt x="13353" y="1035"/>
                </a:lnTo>
                <a:lnTo>
                  <a:pt x="12694" y="1317"/>
                </a:lnTo>
                <a:lnTo>
                  <a:pt x="12224" y="753"/>
                </a:lnTo>
                <a:lnTo>
                  <a:pt x="11754" y="377"/>
                </a:lnTo>
                <a:lnTo>
                  <a:pt x="11096" y="95"/>
                </a:lnTo>
                <a:lnTo>
                  <a:pt x="10344"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grpSp>
        <p:nvGrpSpPr>
          <p:cNvPr id="621" name="Shape 621"/>
          <p:cNvGrpSpPr/>
          <p:nvPr/>
        </p:nvGrpSpPr>
        <p:grpSpPr>
          <a:xfrm>
            <a:off x="1514607" y="2315595"/>
            <a:ext cx="612195" cy="601977"/>
            <a:chOff x="6425125" y="4312575"/>
            <a:chExt cx="846275" cy="832150"/>
          </a:xfrm>
        </p:grpSpPr>
        <p:sp>
          <p:nvSpPr>
            <p:cNvPr id="622" name="Shape 622"/>
            <p:cNvSpPr/>
            <p:nvPr/>
          </p:nvSpPr>
          <p:spPr>
            <a:xfrm>
              <a:off x="6425125" y="4312575"/>
              <a:ext cx="691125" cy="691125"/>
            </a:xfrm>
            <a:custGeom>
              <a:pathLst>
                <a:path extrusionOk="0" h="27645" w="27645">
                  <a:moveTo>
                    <a:pt x="16079" y="1881"/>
                  </a:moveTo>
                  <a:lnTo>
                    <a:pt x="16174" y="1975"/>
                  </a:lnTo>
                  <a:lnTo>
                    <a:pt x="16268" y="2163"/>
                  </a:lnTo>
                  <a:lnTo>
                    <a:pt x="16362" y="2257"/>
                  </a:lnTo>
                  <a:lnTo>
                    <a:pt x="16268" y="2351"/>
                  </a:lnTo>
                  <a:lnTo>
                    <a:pt x="16174" y="2445"/>
                  </a:lnTo>
                  <a:lnTo>
                    <a:pt x="13353" y="5266"/>
                  </a:lnTo>
                  <a:lnTo>
                    <a:pt x="13259" y="5454"/>
                  </a:lnTo>
                  <a:lnTo>
                    <a:pt x="12977" y="5454"/>
                  </a:lnTo>
                  <a:lnTo>
                    <a:pt x="12883" y="5266"/>
                  </a:lnTo>
                  <a:lnTo>
                    <a:pt x="12789" y="5172"/>
                  </a:lnTo>
                  <a:lnTo>
                    <a:pt x="12789" y="5078"/>
                  </a:lnTo>
                  <a:lnTo>
                    <a:pt x="12789" y="4889"/>
                  </a:lnTo>
                  <a:lnTo>
                    <a:pt x="12883" y="4795"/>
                  </a:lnTo>
                  <a:lnTo>
                    <a:pt x="15703" y="1975"/>
                  </a:lnTo>
                  <a:lnTo>
                    <a:pt x="15891" y="1881"/>
                  </a:lnTo>
                  <a:close/>
                  <a:moveTo>
                    <a:pt x="15609" y="10719"/>
                  </a:moveTo>
                  <a:lnTo>
                    <a:pt x="16832" y="11942"/>
                  </a:lnTo>
                  <a:lnTo>
                    <a:pt x="16550" y="12318"/>
                  </a:lnTo>
                  <a:lnTo>
                    <a:pt x="16268" y="12506"/>
                  </a:lnTo>
                  <a:lnTo>
                    <a:pt x="15045" y="11283"/>
                  </a:lnTo>
                  <a:lnTo>
                    <a:pt x="15233" y="11001"/>
                  </a:lnTo>
                  <a:lnTo>
                    <a:pt x="15421" y="10813"/>
                  </a:lnTo>
                  <a:lnTo>
                    <a:pt x="15609" y="10719"/>
                  </a:lnTo>
                  <a:close/>
                  <a:moveTo>
                    <a:pt x="17866" y="3573"/>
                  </a:moveTo>
                  <a:lnTo>
                    <a:pt x="24072" y="9779"/>
                  </a:lnTo>
                  <a:lnTo>
                    <a:pt x="20687" y="13164"/>
                  </a:lnTo>
                  <a:lnTo>
                    <a:pt x="14481" y="6958"/>
                  </a:lnTo>
                  <a:lnTo>
                    <a:pt x="17866" y="3573"/>
                  </a:lnTo>
                  <a:close/>
                  <a:moveTo>
                    <a:pt x="25482" y="11283"/>
                  </a:moveTo>
                  <a:lnTo>
                    <a:pt x="25576" y="11377"/>
                  </a:lnTo>
                  <a:lnTo>
                    <a:pt x="25670" y="11565"/>
                  </a:lnTo>
                  <a:lnTo>
                    <a:pt x="25764" y="11659"/>
                  </a:lnTo>
                  <a:lnTo>
                    <a:pt x="25670" y="11754"/>
                  </a:lnTo>
                  <a:lnTo>
                    <a:pt x="25576" y="11848"/>
                  </a:lnTo>
                  <a:lnTo>
                    <a:pt x="22755" y="14668"/>
                  </a:lnTo>
                  <a:lnTo>
                    <a:pt x="22661" y="14856"/>
                  </a:lnTo>
                  <a:lnTo>
                    <a:pt x="22379" y="14856"/>
                  </a:lnTo>
                  <a:lnTo>
                    <a:pt x="22285" y="14668"/>
                  </a:lnTo>
                  <a:lnTo>
                    <a:pt x="22191" y="14574"/>
                  </a:lnTo>
                  <a:lnTo>
                    <a:pt x="22191" y="14480"/>
                  </a:lnTo>
                  <a:lnTo>
                    <a:pt x="22191" y="14292"/>
                  </a:lnTo>
                  <a:lnTo>
                    <a:pt x="22285" y="14198"/>
                  </a:lnTo>
                  <a:lnTo>
                    <a:pt x="25106" y="11377"/>
                  </a:lnTo>
                  <a:lnTo>
                    <a:pt x="25200" y="11283"/>
                  </a:lnTo>
                  <a:close/>
                  <a:moveTo>
                    <a:pt x="13729" y="12600"/>
                  </a:moveTo>
                  <a:lnTo>
                    <a:pt x="15045" y="13916"/>
                  </a:lnTo>
                  <a:lnTo>
                    <a:pt x="14857" y="14386"/>
                  </a:lnTo>
                  <a:lnTo>
                    <a:pt x="14575" y="14856"/>
                  </a:lnTo>
                  <a:lnTo>
                    <a:pt x="14293" y="15233"/>
                  </a:lnTo>
                  <a:lnTo>
                    <a:pt x="13823" y="15515"/>
                  </a:lnTo>
                  <a:lnTo>
                    <a:pt x="11378" y="17019"/>
                  </a:lnTo>
                  <a:lnTo>
                    <a:pt x="10532" y="16173"/>
                  </a:lnTo>
                  <a:lnTo>
                    <a:pt x="12036" y="13728"/>
                  </a:lnTo>
                  <a:lnTo>
                    <a:pt x="12318" y="13352"/>
                  </a:lnTo>
                  <a:lnTo>
                    <a:pt x="12789" y="12976"/>
                  </a:lnTo>
                  <a:lnTo>
                    <a:pt x="13259" y="12788"/>
                  </a:lnTo>
                  <a:lnTo>
                    <a:pt x="13729" y="12600"/>
                  </a:lnTo>
                  <a:close/>
                  <a:moveTo>
                    <a:pt x="9027" y="17301"/>
                  </a:moveTo>
                  <a:lnTo>
                    <a:pt x="10250" y="18523"/>
                  </a:lnTo>
                  <a:lnTo>
                    <a:pt x="10062" y="18900"/>
                  </a:lnTo>
                  <a:lnTo>
                    <a:pt x="9686" y="19088"/>
                  </a:lnTo>
                  <a:lnTo>
                    <a:pt x="8463" y="17865"/>
                  </a:lnTo>
                  <a:lnTo>
                    <a:pt x="8745" y="17489"/>
                  </a:lnTo>
                  <a:lnTo>
                    <a:pt x="9027" y="17301"/>
                  </a:lnTo>
                  <a:close/>
                  <a:moveTo>
                    <a:pt x="7523" y="19558"/>
                  </a:moveTo>
                  <a:lnTo>
                    <a:pt x="8087" y="20122"/>
                  </a:lnTo>
                  <a:lnTo>
                    <a:pt x="2540" y="25576"/>
                  </a:lnTo>
                  <a:lnTo>
                    <a:pt x="2351" y="25764"/>
                  </a:lnTo>
                  <a:lnTo>
                    <a:pt x="2069" y="25764"/>
                  </a:lnTo>
                  <a:lnTo>
                    <a:pt x="1975" y="25576"/>
                  </a:lnTo>
                  <a:lnTo>
                    <a:pt x="1881" y="25482"/>
                  </a:lnTo>
                  <a:lnTo>
                    <a:pt x="1881" y="25388"/>
                  </a:lnTo>
                  <a:lnTo>
                    <a:pt x="1881" y="25199"/>
                  </a:lnTo>
                  <a:lnTo>
                    <a:pt x="1975" y="25105"/>
                  </a:lnTo>
                  <a:lnTo>
                    <a:pt x="7523" y="19558"/>
                  </a:lnTo>
                  <a:close/>
                  <a:moveTo>
                    <a:pt x="15515" y="0"/>
                  </a:moveTo>
                  <a:lnTo>
                    <a:pt x="15139" y="94"/>
                  </a:lnTo>
                  <a:lnTo>
                    <a:pt x="14763" y="376"/>
                  </a:lnTo>
                  <a:lnTo>
                    <a:pt x="14387" y="658"/>
                  </a:lnTo>
                  <a:lnTo>
                    <a:pt x="11566" y="3479"/>
                  </a:lnTo>
                  <a:lnTo>
                    <a:pt x="11284" y="3855"/>
                  </a:lnTo>
                  <a:lnTo>
                    <a:pt x="11096" y="4231"/>
                  </a:lnTo>
                  <a:lnTo>
                    <a:pt x="10908" y="4607"/>
                  </a:lnTo>
                  <a:lnTo>
                    <a:pt x="10908" y="5078"/>
                  </a:lnTo>
                  <a:lnTo>
                    <a:pt x="10908" y="5548"/>
                  </a:lnTo>
                  <a:lnTo>
                    <a:pt x="11096" y="5924"/>
                  </a:lnTo>
                  <a:lnTo>
                    <a:pt x="11284" y="6300"/>
                  </a:lnTo>
                  <a:lnTo>
                    <a:pt x="11566" y="6676"/>
                  </a:lnTo>
                  <a:lnTo>
                    <a:pt x="11942" y="6958"/>
                  </a:lnTo>
                  <a:lnTo>
                    <a:pt x="12224" y="7146"/>
                  </a:lnTo>
                  <a:lnTo>
                    <a:pt x="12318" y="7334"/>
                  </a:lnTo>
                  <a:lnTo>
                    <a:pt x="12506" y="7616"/>
                  </a:lnTo>
                  <a:lnTo>
                    <a:pt x="14293" y="9403"/>
                  </a:lnTo>
                  <a:lnTo>
                    <a:pt x="14011" y="9685"/>
                  </a:lnTo>
                  <a:lnTo>
                    <a:pt x="13729" y="10061"/>
                  </a:lnTo>
                  <a:lnTo>
                    <a:pt x="13541" y="10437"/>
                  </a:lnTo>
                  <a:lnTo>
                    <a:pt x="13353" y="10813"/>
                  </a:lnTo>
                  <a:lnTo>
                    <a:pt x="12506" y="11095"/>
                  </a:lnTo>
                  <a:lnTo>
                    <a:pt x="11754" y="11471"/>
                  </a:lnTo>
                  <a:lnTo>
                    <a:pt x="11002" y="12036"/>
                  </a:lnTo>
                  <a:lnTo>
                    <a:pt x="10532" y="12788"/>
                  </a:lnTo>
                  <a:lnTo>
                    <a:pt x="8839" y="15515"/>
                  </a:lnTo>
                  <a:lnTo>
                    <a:pt x="8463" y="15609"/>
                  </a:lnTo>
                  <a:lnTo>
                    <a:pt x="8087" y="15797"/>
                  </a:lnTo>
                  <a:lnTo>
                    <a:pt x="7711" y="16079"/>
                  </a:lnTo>
                  <a:lnTo>
                    <a:pt x="7429" y="16361"/>
                  </a:lnTo>
                  <a:lnTo>
                    <a:pt x="7147" y="16643"/>
                  </a:lnTo>
                  <a:lnTo>
                    <a:pt x="6959" y="17019"/>
                  </a:lnTo>
                  <a:lnTo>
                    <a:pt x="6771" y="17395"/>
                  </a:lnTo>
                  <a:lnTo>
                    <a:pt x="6677" y="17865"/>
                  </a:lnTo>
                  <a:lnTo>
                    <a:pt x="659" y="23695"/>
                  </a:lnTo>
                  <a:lnTo>
                    <a:pt x="377" y="24071"/>
                  </a:lnTo>
                  <a:lnTo>
                    <a:pt x="95" y="24447"/>
                  </a:lnTo>
                  <a:lnTo>
                    <a:pt x="1" y="24917"/>
                  </a:lnTo>
                  <a:lnTo>
                    <a:pt x="1" y="25388"/>
                  </a:lnTo>
                  <a:lnTo>
                    <a:pt x="1" y="25764"/>
                  </a:lnTo>
                  <a:lnTo>
                    <a:pt x="95" y="26234"/>
                  </a:lnTo>
                  <a:lnTo>
                    <a:pt x="377" y="26610"/>
                  </a:lnTo>
                  <a:lnTo>
                    <a:pt x="659" y="26986"/>
                  </a:lnTo>
                  <a:lnTo>
                    <a:pt x="941" y="27268"/>
                  </a:lnTo>
                  <a:lnTo>
                    <a:pt x="1317" y="27456"/>
                  </a:lnTo>
                  <a:lnTo>
                    <a:pt x="1787" y="27550"/>
                  </a:lnTo>
                  <a:lnTo>
                    <a:pt x="2257" y="27644"/>
                  </a:lnTo>
                  <a:lnTo>
                    <a:pt x="2634" y="27550"/>
                  </a:lnTo>
                  <a:lnTo>
                    <a:pt x="3104" y="27456"/>
                  </a:lnTo>
                  <a:lnTo>
                    <a:pt x="3480" y="27268"/>
                  </a:lnTo>
                  <a:lnTo>
                    <a:pt x="3856" y="26892"/>
                  </a:lnTo>
                  <a:lnTo>
                    <a:pt x="9780" y="20968"/>
                  </a:lnTo>
                  <a:lnTo>
                    <a:pt x="10250" y="20874"/>
                  </a:lnTo>
                  <a:lnTo>
                    <a:pt x="10626" y="20686"/>
                  </a:lnTo>
                  <a:lnTo>
                    <a:pt x="11002" y="20498"/>
                  </a:lnTo>
                  <a:lnTo>
                    <a:pt x="11284" y="20216"/>
                  </a:lnTo>
                  <a:lnTo>
                    <a:pt x="11566" y="19934"/>
                  </a:lnTo>
                  <a:lnTo>
                    <a:pt x="11848" y="19558"/>
                  </a:lnTo>
                  <a:lnTo>
                    <a:pt x="12036" y="19182"/>
                  </a:lnTo>
                  <a:lnTo>
                    <a:pt x="12130" y="18806"/>
                  </a:lnTo>
                  <a:lnTo>
                    <a:pt x="14857" y="17113"/>
                  </a:lnTo>
                  <a:lnTo>
                    <a:pt x="15515" y="16643"/>
                  </a:lnTo>
                  <a:lnTo>
                    <a:pt x="16174" y="15985"/>
                  </a:lnTo>
                  <a:lnTo>
                    <a:pt x="16550" y="15139"/>
                  </a:lnTo>
                  <a:lnTo>
                    <a:pt x="16832" y="14292"/>
                  </a:lnTo>
                  <a:lnTo>
                    <a:pt x="17208" y="14104"/>
                  </a:lnTo>
                  <a:lnTo>
                    <a:pt x="17584" y="13916"/>
                  </a:lnTo>
                  <a:lnTo>
                    <a:pt x="17960" y="13634"/>
                  </a:lnTo>
                  <a:lnTo>
                    <a:pt x="18242" y="13352"/>
                  </a:lnTo>
                  <a:lnTo>
                    <a:pt x="20029" y="15139"/>
                  </a:lnTo>
                  <a:lnTo>
                    <a:pt x="20217" y="15327"/>
                  </a:lnTo>
                  <a:lnTo>
                    <a:pt x="20499" y="15421"/>
                  </a:lnTo>
                  <a:lnTo>
                    <a:pt x="20687" y="15797"/>
                  </a:lnTo>
                  <a:lnTo>
                    <a:pt x="20969" y="16079"/>
                  </a:lnTo>
                  <a:lnTo>
                    <a:pt x="21345" y="16361"/>
                  </a:lnTo>
                  <a:lnTo>
                    <a:pt x="21721" y="16549"/>
                  </a:lnTo>
                  <a:lnTo>
                    <a:pt x="22097" y="16737"/>
                  </a:lnTo>
                  <a:lnTo>
                    <a:pt x="23038" y="16737"/>
                  </a:lnTo>
                  <a:lnTo>
                    <a:pt x="23414" y="16549"/>
                  </a:lnTo>
                  <a:lnTo>
                    <a:pt x="23790" y="16361"/>
                  </a:lnTo>
                  <a:lnTo>
                    <a:pt x="24166" y="16079"/>
                  </a:lnTo>
                  <a:lnTo>
                    <a:pt x="26987" y="13258"/>
                  </a:lnTo>
                  <a:lnTo>
                    <a:pt x="27269" y="12882"/>
                  </a:lnTo>
                  <a:lnTo>
                    <a:pt x="27551" y="12506"/>
                  </a:lnTo>
                  <a:lnTo>
                    <a:pt x="27645" y="12036"/>
                  </a:lnTo>
                  <a:lnTo>
                    <a:pt x="27645" y="11659"/>
                  </a:lnTo>
                  <a:lnTo>
                    <a:pt x="27645" y="11189"/>
                  </a:lnTo>
                  <a:lnTo>
                    <a:pt x="27551" y="10813"/>
                  </a:lnTo>
                  <a:lnTo>
                    <a:pt x="27269" y="10437"/>
                  </a:lnTo>
                  <a:lnTo>
                    <a:pt x="26987" y="10061"/>
                  </a:lnTo>
                  <a:lnTo>
                    <a:pt x="26705" y="9779"/>
                  </a:lnTo>
                  <a:lnTo>
                    <a:pt x="26329" y="9591"/>
                  </a:lnTo>
                  <a:lnTo>
                    <a:pt x="26234" y="9309"/>
                  </a:lnTo>
                  <a:lnTo>
                    <a:pt x="26046" y="9121"/>
                  </a:lnTo>
                  <a:lnTo>
                    <a:pt x="18524" y="1599"/>
                  </a:lnTo>
                  <a:lnTo>
                    <a:pt x="18336" y="1410"/>
                  </a:lnTo>
                  <a:lnTo>
                    <a:pt x="18054" y="1316"/>
                  </a:lnTo>
                  <a:lnTo>
                    <a:pt x="17866" y="940"/>
                  </a:lnTo>
                  <a:lnTo>
                    <a:pt x="17584" y="658"/>
                  </a:lnTo>
                  <a:lnTo>
                    <a:pt x="17208" y="376"/>
                  </a:lnTo>
                  <a:lnTo>
                    <a:pt x="16832" y="94"/>
                  </a:lnTo>
                  <a:lnTo>
                    <a:pt x="16456" y="0"/>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623" name="Shape 623"/>
            <p:cNvSpPr/>
            <p:nvPr/>
          </p:nvSpPr>
          <p:spPr>
            <a:xfrm>
              <a:off x="6801250" y="4956650"/>
              <a:ext cx="470150" cy="188075"/>
            </a:xfrm>
            <a:custGeom>
              <a:pathLst>
                <a:path extrusionOk="0" h="7523" w="18806">
                  <a:moveTo>
                    <a:pt x="14104" y="1881"/>
                  </a:moveTo>
                  <a:lnTo>
                    <a:pt x="14104" y="2821"/>
                  </a:lnTo>
                  <a:lnTo>
                    <a:pt x="4702" y="2821"/>
                  </a:lnTo>
                  <a:lnTo>
                    <a:pt x="4702" y="1881"/>
                  </a:lnTo>
                  <a:close/>
                  <a:moveTo>
                    <a:pt x="15515" y="4702"/>
                  </a:moveTo>
                  <a:lnTo>
                    <a:pt x="15985" y="4890"/>
                  </a:lnTo>
                  <a:lnTo>
                    <a:pt x="16361" y="5266"/>
                  </a:lnTo>
                  <a:lnTo>
                    <a:pt x="16643" y="5642"/>
                  </a:lnTo>
                  <a:lnTo>
                    <a:pt x="2069" y="5642"/>
                  </a:lnTo>
                  <a:lnTo>
                    <a:pt x="2445" y="5266"/>
                  </a:lnTo>
                  <a:lnTo>
                    <a:pt x="2821" y="4890"/>
                  </a:lnTo>
                  <a:lnTo>
                    <a:pt x="3197" y="4702"/>
                  </a:lnTo>
                  <a:close/>
                  <a:moveTo>
                    <a:pt x="3385" y="1"/>
                  </a:moveTo>
                  <a:lnTo>
                    <a:pt x="3103" y="283"/>
                  </a:lnTo>
                  <a:lnTo>
                    <a:pt x="2821" y="565"/>
                  </a:lnTo>
                  <a:lnTo>
                    <a:pt x="2821" y="941"/>
                  </a:lnTo>
                  <a:lnTo>
                    <a:pt x="2821" y="2915"/>
                  </a:lnTo>
                  <a:lnTo>
                    <a:pt x="2163" y="3104"/>
                  </a:lnTo>
                  <a:lnTo>
                    <a:pt x="1693" y="3386"/>
                  </a:lnTo>
                  <a:lnTo>
                    <a:pt x="1223" y="3762"/>
                  </a:lnTo>
                  <a:lnTo>
                    <a:pt x="752" y="4232"/>
                  </a:lnTo>
                  <a:lnTo>
                    <a:pt x="470" y="4702"/>
                  </a:lnTo>
                  <a:lnTo>
                    <a:pt x="188" y="5266"/>
                  </a:lnTo>
                  <a:lnTo>
                    <a:pt x="0" y="5924"/>
                  </a:lnTo>
                  <a:lnTo>
                    <a:pt x="0" y="6583"/>
                  </a:lnTo>
                  <a:lnTo>
                    <a:pt x="0" y="6959"/>
                  </a:lnTo>
                  <a:lnTo>
                    <a:pt x="282" y="7241"/>
                  </a:lnTo>
                  <a:lnTo>
                    <a:pt x="564" y="7429"/>
                  </a:lnTo>
                  <a:lnTo>
                    <a:pt x="940" y="7523"/>
                  </a:lnTo>
                  <a:lnTo>
                    <a:pt x="17865" y="7523"/>
                  </a:lnTo>
                  <a:lnTo>
                    <a:pt x="18242" y="7429"/>
                  </a:lnTo>
                  <a:lnTo>
                    <a:pt x="18524" y="7241"/>
                  </a:lnTo>
                  <a:lnTo>
                    <a:pt x="18712" y="6959"/>
                  </a:lnTo>
                  <a:lnTo>
                    <a:pt x="18806" y="6583"/>
                  </a:lnTo>
                  <a:lnTo>
                    <a:pt x="18712" y="5924"/>
                  </a:lnTo>
                  <a:lnTo>
                    <a:pt x="18524" y="5266"/>
                  </a:lnTo>
                  <a:lnTo>
                    <a:pt x="18336" y="4702"/>
                  </a:lnTo>
                  <a:lnTo>
                    <a:pt x="17959" y="4232"/>
                  </a:lnTo>
                  <a:lnTo>
                    <a:pt x="17583" y="3762"/>
                  </a:lnTo>
                  <a:lnTo>
                    <a:pt x="17113" y="3386"/>
                  </a:lnTo>
                  <a:lnTo>
                    <a:pt x="16549" y="3104"/>
                  </a:lnTo>
                  <a:lnTo>
                    <a:pt x="15985" y="2915"/>
                  </a:lnTo>
                  <a:lnTo>
                    <a:pt x="15985" y="941"/>
                  </a:lnTo>
                  <a:lnTo>
                    <a:pt x="15891" y="565"/>
                  </a:lnTo>
                  <a:lnTo>
                    <a:pt x="15703" y="283"/>
                  </a:lnTo>
                  <a:lnTo>
                    <a:pt x="15421"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grpSp>
      <p:sp>
        <p:nvSpPr>
          <p:cNvPr id="624" name="Shape 624"/>
          <p:cNvSpPr/>
          <p:nvPr/>
        </p:nvSpPr>
        <p:spPr>
          <a:xfrm>
            <a:off x="2949785" y="2310525"/>
            <a:ext cx="442142" cy="612195"/>
          </a:xfrm>
          <a:custGeom>
            <a:pathLst>
              <a:path extrusionOk="0" h="33851" w="24448">
                <a:moveTo>
                  <a:pt x="7899" y="1881"/>
                </a:moveTo>
                <a:lnTo>
                  <a:pt x="8369" y="2821"/>
                </a:lnTo>
                <a:lnTo>
                  <a:pt x="7711" y="4138"/>
                </a:lnTo>
                <a:lnTo>
                  <a:pt x="6864" y="4984"/>
                </a:lnTo>
                <a:lnTo>
                  <a:pt x="6676" y="5266"/>
                </a:lnTo>
                <a:lnTo>
                  <a:pt x="6582" y="5642"/>
                </a:lnTo>
                <a:lnTo>
                  <a:pt x="6676" y="6018"/>
                </a:lnTo>
                <a:lnTo>
                  <a:pt x="6864" y="6300"/>
                </a:lnTo>
                <a:lnTo>
                  <a:pt x="7523" y="6958"/>
                </a:lnTo>
                <a:lnTo>
                  <a:pt x="7523" y="9027"/>
                </a:lnTo>
                <a:lnTo>
                  <a:pt x="6206" y="10343"/>
                </a:lnTo>
                <a:lnTo>
                  <a:pt x="4702" y="10343"/>
                </a:lnTo>
                <a:lnTo>
                  <a:pt x="4702" y="6864"/>
                </a:lnTo>
                <a:lnTo>
                  <a:pt x="5548" y="5172"/>
                </a:lnTo>
                <a:lnTo>
                  <a:pt x="5642" y="4984"/>
                </a:lnTo>
                <a:lnTo>
                  <a:pt x="5642" y="4702"/>
                </a:lnTo>
                <a:lnTo>
                  <a:pt x="5642" y="3103"/>
                </a:lnTo>
                <a:lnTo>
                  <a:pt x="6206" y="1881"/>
                </a:lnTo>
                <a:close/>
                <a:moveTo>
                  <a:pt x="9403" y="8087"/>
                </a:moveTo>
                <a:lnTo>
                  <a:pt x="11848" y="9309"/>
                </a:lnTo>
                <a:lnTo>
                  <a:pt x="12130" y="9403"/>
                </a:lnTo>
                <a:lnTo>
                  <a:pt x="12412" y="9403"/>
                </a:lnTo>
                <a:lnTo>
                  <a:pt x="16925" y="8651"/>
                </a:lnTo>
                <a:lnTo>
                  <a:pt x="16925" y="9591"/>
                </a:lnTo>
                <a:lnTo>
                  <a:pt x="13164" y="10343"/>
                </a:lnTo>
                <a:lnTo>
                  <a:pt x="10344" y="10343"/>
                </a:lnTo>
                <a:lnTo>
                  <a:pt x="10061" y="10437"/>
                </a:lnTo>
                <a:lnTo>
                  <a:pt x="9873" y="10531"/>
                </a:lnTo>
                <a:lnTo>
                  <a:pt x="9591" y="10720"/>
                </a:lnTo>
                <a:lnTo>
                  <a:pt x="9497" y="11002"/>
                </a:lnTo>
                <a:lnTo>
                  <a:pt x="8745" y="13164"/>
                </a:lnTo>
                <a:lnTo>
                  <a:pt x="4702" y="13164"/>
                </a:lnTo>
                <a:lnTo>
                  <a:pt x="4702" y="12224"/>
                </a:lnTo>
                <a:lnTo>
                  <a:pt x="6582" y="12224"/>
                </a:lnTo>
                <a:lnTo>
                  <a:pt x="6959" y="12130"/>
                </a:lnTo>
                <a:lnTo>
                  <a:pt x="7335" y="11942"/>
                </a:lnTo>
                <a:lnTo>
                  <a:pt x="9215" y="10061"/>
                </a:lnTo>
                <a:lnTo>
                  <a:pt x="9403" y="9779"/>
                </a:lnTo>
                <a:lnTo>
                  <a:pt x="9403" y="9403"/>
                </a:lnTo>
                <a:lnTo>
                  <a:pt x="9403" y="8087"/>
                </a:lnTo>
                <a:close/>
                <a:moveTo>
                  <a:pt x="21627" y="13540"/>
                </a:moveTo>
                <a:lnTo>
                  <a:pt x="22379" y="14951"/>
                </a:lnTo>
                <a:lnTo>
                  <a:pt x="22003" y="15045"/>
                </a:lnTo>
                <a:lnTo>
                  <a:pt x="21345" y="15045"/>
                </a:lnTo>
                <a:lnTo>
                  <a:pt x="20969" y="14951"/>
                </a:lnTo>
                <a:lnTo>
                  <a:pt x="21627" y="13540"/>
                </a:lnTo>
                <a:close/>
                <a:moveTo>
                  <a:pt x="2821" y="8275"/>
                </a:moveTo>
                <a:lnTo>
                  <a:pt x="2821" y="11284"/>
                </a:lnTo>
                <a:lnTo>
                  <a:pt x="2821" y="14105"/>
                </a:lnTo>
                <a:lnTo>
                  <a:pt x="2821" y="16549"/>
                </a:lnTo>
                <a:lnTo>
                  <a:pt x="1881" y="15609"/>
                </a:lnTo>
                <a:lnTo>
                  <a:pt x="1881" y="9685"/>
                </a:lnTo>
                <a:lnTo>
                  <a:pt x="2821" y="8275"/>
                </a:lnTo>
                <a:close/>
                <a:moveTo>
                  <a:pt x="14105" y="15327"/>
                </a:moveTo>
                <a:lnTo>
                  <a:pt x="14857" y="16643"/>
                </a:lnTo>
                <a:lnTo>
                  <a:pt x="14481" y="16737"/>
                </a:lnTo>
                <a:lnTo>
                  <a:pt x="14105" y="16831"/>
                </a:lnTo>
                <a:lnTo>
                  <a:pt x="13823" y="16737"/>
                </a:lnTo>
                <a:lnTo>
                  <a:pt x="13446" y="16643"/>
                </a:lnTo>
                <a:lnTo>
                  <a:pt x="14105" y="15327"/>
                </a:lnTo>
                <a:close/>
                <a:moveTo>
                  <a:pt x="8181" y="15045"/>
                </a:moveTo>
                <a:lnTo>
                  <a:pt x="7147" y="18900"/>
                </a:lnTo>
                <a:lnTo>
                  <a:pt x="4702" y="16549"/>
                </a:lnTo>
                <a:lnTo>
                  <a:pt x="4702" y="15045"/>
                </a:lnTo>
                <a:close/>
                <a:moveTo>
                  <a:pt x="9403" y="17772"/>
                </a:moveTo>
                <a:lnTo>
                  <a:pt x="10532" y="22379"/>
                </a:lnTo>
                <a:lnTo>
                  <a:pt x="8651" y="20404"/>
                </a:lnTo>
                <a:lnTo>
                  <a:pt x="8933" y="19370"/>
                </a:lnTo>
                <a:lnTo>
                  <a:pt x="9403" y="17772"/>
                </a:lnTo>
                <a:close/>
                <a:moveTo>
                  <a:pt x="3574" y="21721"/>
                </a:moveTo>
                <a:lnTo>
                  <a:pt x="4514" y="22755"/>
                </a:lnTo>
                <a:lnTo>
                  <a:pt x="2821" y="26516"/>
                </a:lnTo>
                <a:lnTo>
                  <a:pt x="3574" y="21721"/>
                </a:lnTo>
                <a:close/>
                <a:moveTo>
                  <a:pt x="3762" y="18242"/>
                </a:moveTo>
                <a:lnTo>
                  <a:pt x="12412" y="26798"/>
                </a:lnTo>
                <a:lnTo>
                  <a:pt x="12600" y="27645"/>
                </a:lnTo>
                <a:lnTo>
                  <a:pt x="12600" y="27645"/>
                </a:lnTo>
                <a:lnTo>
                  <a:pt x="11848" y="27362"/>
                </a:lnTo>
                <a:lnTo>
                  <a:pt x="3197" y="18806"/>
                </a:lnTo>
                <a:lnTo>
                  <a:pt x="3762" y="18242"/>
                </a:lnTo>
                <a:close/>
                <a:moveTo>
                  <a:pt x="6018" y="24165"/>
                </a:moveTo>
                <a:lnTo>
                  <a:pt x="10532" y="28773"/>
                </a:lnTo>
                <a:lnTo>
                  <a:pt x="11848" y="31970"/>
                </a:lnTo>
                <a:lnTo>
                  <a:pt x="2445" y="31970"/>
                </a:lnTo>
                <a:lnTo>
                  <a:pt x="6018" y="24165"/>
                </a:lnTo>
                <a:close/>
                <a:moveTo>
                  <a:pt x="5642" y="0"/>
                </a:moveTo>
                <a:lnTo>
                  <a:pt x="5454" y="94"/>
                </a:lnTo>
                <a:lnTo>
                  <a:pt x="5172" y="188"/>
                </a:lnTo>
                <a:lnTo>
                  <a:pt x="4984" y="282"/>
                </a:lnTo>
                <a:lnTo>
                  <a:pt x="4890" y="565"/>
                </a:lnTo>
                <a:lnTo>
                  <a:pt x="3950" y="2445"/>
                </a:lnTo>
                <a:lnTo>
                  <a:pt x="3856" y="2633"/>
                </a:lnTo>
                <a:lnTo>
                  <a:pt x="3762" y="2821"/>
                </a:lnTo>
                <a:lnTo>
                  <a:pt x="3762" y="4514"/>
                </a:lnTo>
                <a:lnTo>
                  <a:pt x="3197" y="5642"/>
                </a:lnTo>
                <a:lnTo>
                  <a:pt x="2821" y="5642"/>
                </a:lnTo>
                <a:lnTo>
                  <a:pt x="2445" y="5736"/>
                </a:lnTo>
                <a:lnTo>
                  <a:pt x="2257" y="5924"/>
                </a:lnTo>
                <a:lnTo>
                  <a:pt x="2069" y="6112"/>
                </a:lnTo>
                <a:lnTo>
                  <a:pt x="189" y="8933"/>
                </a:lnTo>
                <a:lnTo>
                  <a:pt x="94" y="9121"/>
                </a:lnTo>
                <a:lnTo>
                  <a:pt x="0" y="9403"/>
                </a:lnTo>
                <a:lnTo>
                  <a:pt x="0" y="15985"/>
                </a:lnTo>
                <a:lnTo>
                  <a:pt x="94" y="16361"/>
                </a:lnTo>
                <a:lnTo>
                  <a:pt x="283" y="16643"/>
                </a:lnTo>
                <a:lnTo>
                  <a:pt x="1505" y="17866"/>
                </a:lnTo>
                <a:lnTo>
                  <a:pt x="1223" y="18148"/>
                </a:lnTo>
                <a:lnTo>
                  <a:pt x="1035" y="18430"/>
                </a:lnTo>
                <a:lnTo>
                  <a:pt x="941" y="18806"/>
                </a:lnTo>
                <a:lnTo>
                  <a:pt x="1035" y="19182"/>
                </a:lnTo>
                <a:lnTo>
                  <a:pt x="1223" y="19464"/>
                </a:lnTo>
                <a:lnTo>
                  <a:pt x="1881" y="20028"/>
                </a:lnTo>
                <a:lnTo>
                  <a:pt x="0" y="32816"/>
                </a:lnTo>
                <a:lnTo>
                  <a:pt x="94" y="33192"/>
                </a:lnTo>
                <a:lnTo>
                  <a:pt x="283" y="33568"/>
                </a:lnTo>
                <a:lnTo>
                  <a:pt x="565" y="33756"/>
                </a:lnTo>
                <a:lnTo>
                  <a:pt x="941" y="33850"/>
                </a:lnTo>
                <a:lnTo>
                  <a:pt x="13446" y="33850"/>
                </a:lnTo>
                <a:lnTo>
                  <a:pt x="13634" y="33756"/>
                </a:lnTo>
                <a:lnTo>
                  <a:pt x="14011" y="33474"/>
                </a:lnTo>
                <a:lnTo>
                  <a:pt x="14105" y="33004"/>
                </a:lnTo>
                <a:lnTo>
                  <a:pt x="14105" y="32816"/>
                </a:lnTo>
                <a:lnTo>
                  <a:pt x="14105" y="32628"/>
                </a:lnTo>
                <a:lnTo>
                  <a:pt x="12976" y="29807"/>
                </a:lnTo>
                <a:lnTo>
                  <a:pt x="12976" y="29807"/>
                </a:lnTo>
                <a:lnTo>
                  <a:pt x="13823" y="30089"/>
                </a:lnTo>
                <a:lnTo>
                  <a:pt x="14387" y="30089"/>
                </a:lnTo>
                <a:lnTo>
                  <a:pt x="14575" y="29995"/>
                </a:lnTo>
                <a:lnTo>
                  <a:pt x="14951" y="29713"/>
                </a:lnTo>
                <a:lnTo>
                  <a:pt x="15045" y="29337"/>
                </a:lnTo>
                <a:lnTo>
                  <a:pt x="15045" y="28867"/>
                </a:lnTo>
                <a:lnTo>
                  <a:pt x="14105" y="26046"/>
                </a:lnTo>
                <a:lnTo>
                  <a:pt x="14011" y="25858"/>
                </a:lnTo>
                <a:lnTo>
                  <a:pt x="13917" y="25670"/>
                </a:lnTo>
                <a:lnTo>
                  <a:pt x="13164" y="24918"/>
                </a:lnTo>
                <a:lnTo>
                  <a:pt x="10438" y="14199"/>
                </a:lnTo>
                <a:lnTo>
                  <a:pt x="11096" y="12224"/>
                </a:lnTo>
                <a:lnTo>
                  <a:pt x="13164" y="12224"/>
                </a:lnTo>
                <a:lnTo>
                  <a:pt x="13164" y="12976"/>
                </a:lnTo>
                <a:lnTo>
                  <a:pt x="11472" y="16549"/>
                </a:lnTo>
                <a:lnTo>
                  <a:pt x="11378" y="16831"/>
                </a:lnTo>
                <a:lnTo>
                  <a:pt x="11378" y="17113"/>
                </a:lnTo>
                <a:lnTo>
                  <a:pt x="11472" y="17396"/>
                </a:lnTo>
                <a:lnTo>
                  <a:pt x="11660" y="17584"/>
                </a:lnTo>
                <a:lnTo>
                  <a:pt x="12224" y="18054"/>
                </a:lnTo>
                <a:lnTo>
                  <a:pt x="12788" y="18430"/>
                </a:lnTo>
                <a:lnTo>
                  <a:pt x="13446" y="18618"/>
                </a:lnTo>
                <a:lnTo>
                  <a:pt x="14199" y="18712"/>
                </a:lnTo>
                <a:lnTo>
                  <a:pt x="14857" y="18618"/>
                </a:lnTo>
                <a:lnTo>
                  <a:pt x="15515" y="18430"/>
                </a:lnTo>
                <a:lnTo>
                  <a:pt x="16173" y="18054"/>
                </a:lnTo>
                <a:lnTo>
                  <a:pt x="16737" y="17584"/>
                </a:lnTo>
                <a:lnTo>
                  <a:pt x="16925" y="17396"/>
                </a:lnTo>
                <a:lnTo>
                  <a:pt x="17019" y="17113"/>
                </a:lnTo>
                <a:lnTo>
                  <a:pt x="17019" y="16831"/>
                </a:lnTo>
                <a:lnTo>
                  <a:pt x="16925" y="16549"/>
                </a:lnTo>
                <a:lnTo>
                  <a:pt x="15139" y="12976"/>
                </a:lnTo>
                <a:lnTo>
                  <a:pt x="15139" y="12036"/>
                </a:lnTo>
                <a:lnTo>
                  <a:pt x="17113" y="11566"/>
                </a:lnTo>
                <a:lnTo>
                  <a:pt x="17208" y="11848"/>
                </a:lnTo>
                <a:lnTo>
                  <a:pt x="17396" y="12036"/>
                </a:lnTo>
                <a:lnTo>
                  <a:pt x="17678" y="12224"/>
                </a:lnTo>
                <a:lnTo>
                  <a:pt x="17960" y="12224"/>
                </a:lnTo>
                <a:lnTo>
                  <a:pt x="18336" y="12130"/>
                </a:lnTo>
                <a:lnTo>
                  <a:pt x="18618" y="11942"/>
                </a:lnTo>
                <a:lnTo>
                  <a:pt x="18806" y="11660"/>
                </a:lnTo>
                <a:lnTo>
                  <a:pt x="18900" y="11284"/>
                </a:lnTo>
                <a:lnTo>
                  <a:pt x="18900" y="11096"/>
                </a:lnTo>
                <a:lnTo>
                  <a:pt x="20781" y="10626"/>
                </a:lnTo>
                <a:lnTo>
                  <a:pt x="20781" y="11190"/>
                </a:lnTo>
                <a:lnTo>
                  <a:pt x="18994" y="14763"/>
                </a:lnTo>
                <a:lnTo>
                  <a:pt x="18900" y="15045"/>
                </a:lnTo>
                <a:lnTo>
                  <a:pt x="18900" y="15327"/>
                </a:lnTo>
                <a:lnTo>
                  <a:pt x="18994" y="15609"/>
                </a:lnTo>
                <a:lnTo>
                  <a:pt x="19182" y="15891"/>
                </a:lnTo>
                <a:lnTo>
                  <a:pt x="19746" y="16361"/>
                </a:lnTo>
                <a:lnTo>
                  <a:pt x="20310" y="16643"/>
                </a:lnTo>
                <a:lnTo>
                  <a:pt x="20969" y="16925"/>
                </a:lnTo>
                <a:lnTo>
                  <a:pt x="22379" y="16925"/>
                </a:lnTo>
                <a:lnTo>
                  <a:pt x="23037" y="16643"/>
                </a:lnTo>
                <a:lnTo>
                  <a:pt x="23695" y="16361"/>
                </a:lnTo>
                <a:lnTo>
                  <a:pt x="24260" y="15891"/>
                </a:lnTo>
                <a:lnTo>
                  <a:pt x="24354" y="15703"/>
                </a:lnTo>
                <a:lnTo>
                  <a:pt x="24448" y="15515"/>
                </a:lnTo>
                <a:lnTo>
                  <a:pt x="24448" y="15045"/>
                </a:lnTo>
                <a:lnTo>
                  <a:pt x="24354" y="14763"/>
                </a:lnTo>
                <a:lnTo>
                  <a:pt x="22567" y="11190"/>
                </a:lnTo>
                <a:lnTo>
                  <a:pt x="22567" y="9403"/>
                </a:lnTo>
                <a:lnTo>
                  <a:pt x="22473" y="9027"/>
                </a:lnTo>
                <a:lnTo>
                  <a:pt x="22191" y="8651"/>
                </a:lnTo>
                <a:lnTo>
                  <a:pt x="21815" y="8463"/>
                </a:lnTo>
                <a:lnTo>
                  <a:pt x="21439" y="8463"/>
                </a:lnTo>
                <a:lnTo>
                  <a:pt x="18806" y="9121"/>
                </a:lnTo>
                <a:lnTo>
                  <a:pt x="18806" y="7523"/>
                </a:lnTo>
                <a:lnTo>
                  <a:pt x="18806" y="6582"/>
                </a:lnTo>
                <a:lnTo>
                  <a:pt x="18806" y="6206"/>
                </a:lnTo>
                <a:lnTo>
                  <a:pt x="18618" y="5924"/>
                </a:lnTo>
                <a:lnTo>
                  <a:pt x="18242" y="5736"/>
                </a:lnTo>
                <a:lnTo>
                  <a:pt x="17866" y="5642"/>
                </a:lnTo>
                <a:lnTo>
                  <a:pt x="17490" y="5736"/>
                </a:lnTo>
                <a:lnTo>
                  <a:pt x="17208" y="5924"/>
                </a:lnTo>
                <a:lnTo>
                  <a:pt x="17019" y="6206"/>
                </a:lnTo>
                <a:lnTo>
                  <a:pt x="16925" y="6582"/>
                </a:lnTo>
                <a:lnTo>
                  <a:pt x="16925" y="6770"/>
                </a:lnTo>
                <a:lnTo>
                  <a:pt x="12412" y="7523"/>
                </a:lnTo>
                <a:lnTo>
                  <a:pt x="9027" y="5830"/>
                </a:lnTo>
                <a:lnTo>
                  <a:pt x="8839" y="5642"/>
                </a:lnTo>
                <a:lnTo>
                  <a:pt x="9121" y="5360"/>
                </a:lnTo>
                <a:lnTo>
                  <a:pt x="9309" y="5172"/>
                </a:lnTo>
                <a:lnTo>
                  <a:pt x="10249" y="3291"/>
                </a:lnTo>
                <a:lnTo>
                  <a:pt x="10344" y="3103"/>
                </a:lnTo>
                <a:lnTo>
                  <a:pt x="10344" y="2915"/>
                </a:lnTo>
                <a:lnTo>
                  <a:pt x="10344" y="2633"/>
                </a:lnTo>
                <a:lnTo>
                  <a:pt x="10249" y="2445"/>
                </a:lnTo>
                <a:lnTo>
                  <a:pt x="9309" y="565"/>
                </a:lnTo>
                <a:lnTo>
                  <a:pt x="9215" y="377"/>
                </a:lnTo>
                <a:lnTo>
                  <a:pt x="9027" y="188"/>
                </a:lnTo>
                <a:lnTo>
                  <a:pt x="8745" y="94"/>
                </a:lnTo>
                <a:lnTo>
                  <a:pt x="8463" y="0"/>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grpSp>
        <p:nvGrpSpPr>
          <p:cNvPr id="625" name="Shape 625"/>
          <p:cNvGrpSpPr/>
          <p:nvPr/>
        </p:nvGrpSpPr>
        <p:grpSpPr>
          <a:xfrm>
            <a:off x="4215032" y="2310562"/>
            <a:ext cx="612224" cy="612224"/>
            <a:chOff x="3697175" y="1224550"/>
            <a:chExt cx="720264" cy="720264"/>
          </a:xfrm>
        </p:grpSpPr>
        <p:sp>
          <p:nvSpPr>
            <p:cNvPr id="626" name="Shape 626"/>
            <p:cNvSpPr/>
            <p:nvPr/>
          </p:nvSpPr>
          <p:spPr>
            <a:xfrm>
              <a:off x="3697175" y="1224550"/>
              <a:ext cx="720264" cy="720264"/>
            </a:xfrm>
            <a:custGeom>
              <a:pathLst>
                <a:path extrusionOk="0" h="33851" w="33851">
                  <a:moveTo>
                    <a:pt x="15609" y="17020"/>
                  </a:moveTo>
                  <a:lnTo>
                    <a:pt x="16174" y="17678"/>
                  </a:lnTo>
                  <a:lnTo>
                    <a:pt x="16832" y="18242"/>
                  </a:lnTo>
                  <a:lnTo>
                    <a:pt x="16644" y="18524"/>
                  </a:lnTo>
                  <a:lnTo>
                    <a:pt x="16362" y="18712"/>
                  </a:lnTo>
                  <a:lnTo>
                    <a:pt x="15139" y="17490"/>
                  </a:lnTo>
                  <a:lnTo>
                    <a:pt x="15327" y="17208"/>
                  </a:lnTo>
                  <a:lnTo>
                    <a:pt x="15609" y="17020"/>
                  </a:lnTo>
                  <a:close/>
                  <a:moveTo>
                    <a:pt x="23508" y="1881"/>
                  </a:moveTo>
                  <a:lnTo>
                    <a:pt x="24354" y="1975"/>
                  </a:lnTo>
                  <a:lnTo>
                    <a:pt x="25200" y="2069"/>
                  </a:lnTo>
                  <a:lnTo>
                    <a:pt x="26046" y="2257"/>
                  </a:lnTo>
                  <a:lnTo>
                    <a:pt x="26799" y="2539"/>
                  </a:lnTo>
                  <a:lnTo>
                    <a:pt x="27551" y="2915"/>
                  </a:lnTo>
                  <a:lnTo>
                    <a:pt x="28209" y="3292"/>
                  </a:lnTo>
                  <a:lnTo>
                    <a:pt x="28867" y="3856"/>
                  </a:lnTo>
                  <a:lnTo>
                    <a:pt x="29525" y="4326"/>
                  </a:lnTo>
                  <a:lnTo>
                    <a:pt x="29996" y="4984"/>
                  </a:lnTo>
                  <a:lnTo>
                    <a:pt x="30560" y="5642"/>
                  </a:lnTo>
                  <a:lnTo>
                    <a:pt x="30936" y="6300"/>
                  </a:lnTo>
                  <a:lnTo>
                    <a:pt x="31312" y="7053"/>
                  </a:lnTo>
                  <a:lnTo>
                    <a:pt x="31594" y="7805"/>
                  </a:lnTo>
                  <a:lnTo>
                    <a:pt x="31782" y="8651"/>
                  </a:lnTo>
                  <a:lnTo>
                    <a:pt x="31970" y="9497"/>
                  </a:lnTo>
                  <a:lnTo>
                    <a:pt x="31970" y="10344"/>
                  </a:lnTo>
                  <a:lnTo>
                    <a:pt x="31970" y="11190"/>
                  </a:lnTo>
                  <a:lnTo>
                    <a:pt x="31782" y="12036"/>
                  </a:lnTo>
                  <a:lnTo>
                    <a:pt x="31594" y="12882"/>
                  </a:lnTo>
                  <a:lnTo>
                    <a:pt x="31312" y="13635"/>
                  </a:lnTo>
                  <a:lnTo>
                    <a:pt x="30936" y="14387"/>
                  </a:lnTo>
                  <a:lnTo>
                    <a:pt x="30560" y="15045"/>
                  </a:lnTo>
                  <a:lnTo>
                    <a:pt x="29996" y="15703"/>
                  </a:lnTo>
                  <a:lnTo>
                    <a:pt x="29525" y="16361"/>
                  </a:lnTo>
                  <a:lnTo>
                    <a:pt x="28867" y="16832"/>
                  </a:lnTo>
                  <a:lnTo>
                    <a:pt x="28209" y="17396"/>
                  </a:lnTo>
                  <a:lnTo>
                    <a:pt x="27551" y="17772"/>
                  </a:lnTo>
                  <a:lnTo>
                    <a:pt x="26799" y="18148"/>
                  </a:lnTo>
                  <a:lnTo>
                    <a:pt x="26046" y="18430"/>
                  </a:lnTo>
                  <a:lnTo>
                    <a:pt x="25200" y="18618"/>
                  </a:lnTo>
                  <a:lnTo>
                    <a:pt x="24354" y="18806"/>
                  </a:lnTo>
                  <a:lnTo>
                    <a:pt x="22661" y="18806"/>
                  </a:lnTo>
                  <a:lnTo>
                    <a:pt x="21815" y="18618"/>
                  </a:lnTo>
                  <a:lnTo>
                    <a:pt x="20969" y="18430"/>
                  </a:lnTo>
                  <a:lnTo>
                    <a:pt x="20217" y="18148"/>
                  </a:lnTo>
                  <a:lnTo>
                    <a:pt x="19465" y="17772"/>
                  </a:lnTo>
                  <a:lnTo>
                    <a:pt x="18806" y="17396"/>
                  </a:lnTo>
                  <a:lnTo>
                    <a:pt x="18148" y="16832"/>
                  </a:lnTo>
                  <a:lnTo>
                    <a:pt x="17490" y="16361"/>
                  </a:lnTo>
                  <a:lnTo>
                    <a:pt x="17020" y="15703"/>
                  </a:lnTo>
                  <a:lnTo>
                    <a:pt x="16456" y="15045"/>
                  </a:lnTo>
                  <a:lnTo>
                    <a:pt x="16080" y="14387"/>
                  </a:lnTo>
                  <a:lnTo>
                    <a:pt x="15703" y="13635"/>
                  </a:lnTo>
                  <a:lnTo>
                    <a:pt x="15421" y="12882"/>
                  </a:lnTo>
                  <a:lnTo>
                    <a:pt x="15233" y="12036"/>
                  </a:lnTo>
                  <a:lnTo>
                    <a:pt x="15045" y="11190"/>
                  </a:lnTo>
                  <a:lnTo>
                    <a:pt x="15045" y="10344"/>
                  </a:lnTo>
                  <a:lnTo>
                    <a:pt x="15045" y="9497"/>
                  </a:lnTo>
                  <a:lnTo>
                    <a:pt x="15233" y="8651"/>
                  </a:lnTo>
                  <a:lnTo>
                    <a:pt x="15421" y="7805"/>
                  </a:lnTo>
                  <a:lnTo>
                    <a:pt x="15703" y="7053"/>
                  </a:lnTo>
                  <a:lnTo>
                    <a:pt x="16080" y="6300"/>
                  </a:lnTo>
                  <a:lnTo>
                    <a:pt x="16456" y="5642"/>
                  </a:lnTo>
                  <a:lnTo>
                    <a:pt x="17020" y="4984"/>
                  </a:lnTo>
                  <a:lnTo>
                    <a:pt x="17490" y="4326"/>
                  </a:lnTo>
                  <a:lnTo>
                    <a:pt x="18148" y="3856"/>
                  </a:lnTo>
                  <a:lnTo>
                    <a:pt x="18806" y="3292"/>
                  </a:lnTo>
                  <a:lnTo>
                    <a:pt x="19465" y="2915"/>
                  </a:lnTo>
                  <a:lnTo>
                    <a:pt x="20217" y="2539"/>
                  </a:lnTo>
                  <a:lnTo>
                    <a:pt x="20969" y="2257"/>
                  </a:lnTo>
                  <a:lnTo>
                    <a:pt x="21815" y="2069"/>
                  </a:lnTo>
                  <a:lnTo>
                    <a:pt x="22661" y="1975"/>
                  </a:lnTo>
                  <a:lnTo>
                    <a:pt x="23508" y="1881"/>
                  </a:lnTo>
                  <a:close/>
                  <a:moveTo>
                    <a:pt x="13729" y="18806"/>
                  </a:moveTo>
                  <a:lnTo>
                    <a:pt x="15045" y="20123"/>
                  </a:lnTo>
                  <a:lnTo>
                    <a:pt x="14857" y="20593"/>
                  </a:lnTo>
                  <a:lnTo>
                    <a:pt x="14669" y="21063"/>
                  </a:lnTo>
                  <a:lnTo>
                    <a:pt x="14293" y="21439"/>
                  </a:lnTo>
                  <a:lnTo>
                    <a:pt x="13917" y="21815"/>
                  </a:lnTo>
                  <a:lnTo>
                    <a:pt x="11472" y="23225"/>
                  </a:lnTo>
                  <a:lnTo>
                    <a:pt x="10626" y="22379"/>
                  </a:lnTo>
                  <a:lnTo>
                    <a:pt x="12036" y="19934"/>
                  </a:lnTo>
                  <a:lnTo>
                    <a:pt x="12412" y="19558"/>
                  </a:lnTo>
                  <a:lnTo>
                    <a:pt x="12789" y="19276"/>
                  </a:lnTo>
                  <a:lnTo>
                    <a:pt x="13259" y="18994"/>
                  </a:lnTo>
                  <a:lnTo>
                    <a:pt x="13729" y="18806"/>
                  </a:lnTo>
                  <a:close/>
                  <a:moveTo>
                    <a:pt x="9121" y="23507"/>
                  </a:moveTo>
                  <a:lnTo>
                    <a:pt x="10344" y="24730"/>
                  </a:lnTo>
                  <a:lnTo>
                    <a:pt x="10062" y="25106"/>
                  </a:lnTo>
                  <a:lnTo>
                    <a:pt x="9780" y="25294"/>
                  </a:lnTo>
                  <a:lnTo>
                    <a:pt x="8557" y="24072"/>
                  </a:lnTo>
                  <a:lnTo>
                    <a:pt x="8745" y="23790"/>
                  </a:lnTo>
                  <a:lnTo>
                    <a:pt x="9121" y="23507"/>
                  </a:lnTo>
                  <a:close/>
                  <a:moveTo>
                    <a:pt x="7523" y="25764"/>
                  </a:moveTo>
                  <a:lnTo>
                    <a:pt x="8087" y="26328"/>
                  </a:lnTo>
                  <a:lnTo>
                    <a:pt x="2540" y="31876"/>
                  </a:lnTo>
                  <a:lnTo>
                    <a:pt x="2351" y="31970"/>
                  </a:lnTo>
                  <a:lnTo>
                    <a:pt x="2163" y="31970"/>
                  </a:lnTo>
                  <a:lnTo>
                    <a:pt x="1975" y="31876"/>
                  </a:lnTo>
                  <a:lnTo>
                    <a:pt x="1881" y="31688"/>
                  </a:lnTo>
                  <a:lnTo>
                    <a:pt x="1881" y="31594"/>
                  </a:lnTo>
                  <a:lnTo>
                    <a:pt x="1881" y="31406"/>
                  </a:lnTo>
                  <a:lnTo>
                    <a:pt x="1975" y="31312"/>
                  </a:lnTo>
                  <a:lnTo>
                    <a:pt x="7523" y="25764"/>
                  </a:lnTo>
                  <a:close/>
                  <a:moveTo>
                    <a:pt x="23508" y="1"/>
                  </a:moveTo>
                  <a:lnTo>
                    <a:pt x="22473" y="95"/>
                  </a:lnTo>
                  <a:lnTo>
                    <a:pt x="21439" y="189"/>
                  </a:lnTo>
                  <a:lnTo>
                    <a:pt x="20405" y="471"/>
                  </a:lnTo>
                  <a:lnTo>
                    <a:pt x="19465" y="847"/>
                  </a:lnTo>
                  <a:lnTo>
                    <a:pt x="18618" y="1223"/>
                  </a:lnTo>
                  <a:lnTo>
                    <a:pt x="17678" y="1787"/>
                  </a:lnTo>
                  <a:lnTo>
                    <a:pt x="16926" y="2351"/>
                  </a:lnTo>
                  <a:lnTo>
                    <a:pt x="16174" y="3009"/>
                  </a:lnTo>
                  <a:lnTo>
                    <a:pt x="15515" y="3762"/>
                  </a:lnTo>
                  <a:lnTo>
                    <a:pt x="14951" y="4608"/>
                  </a:lnTo>
                  <a:lnTo>
                    <a:pt x="14387" y="5454"/>
                  </a:lnTo>
                  <a:lnTo>
                    <a:pt x="14011" y="6300"/>
                  </a:lnTo>
                  <a:lnTo>
                    <a:pt x="13635" y="7241"/>
                  </a:lnTo>
                  <a:lnTo>
                    <a:pt x="13353" y="8275"/>
                  </a:lnTo>
                  <a:lnTo>
                    <a:pt x="13259" y="9309"/>
                  </a:lnTo>
                  <a:lnTo>
                    <a:pt x="13165" y="10344"/>
                  </a:lnTo>
                  <a:lnTo>
                    <a:pt x="13259" y="11754"/>
                  </a:lnTo>
                  <a:lnTo>
                    <a:pt x="13541" y="13070"/>
                  </a:lnTo>
                  <a:lnTo>
                    <a:pt x="13917" y="14293"/>
                  </a:lnTo>
                  <a:lnTo>
                    <a:pt x="14481" y="15421"/>
                  </a:lnTo>
                  <a:lnTo>
                    <a:pt x="14105" y="15797"/>
                  </a:lnTo>
                  <a:lnTo>
                    <a:pt x="13729" y="16079"/>
                  </a:lnTo>
                  <a:lnTo>
                    <a:pt x="13447" y="16549"/>
                  </a:lnTo>
                  <a:lnTo>
                    <a:pt x="13259" y="17020"/>
                  </a:lnTo>
                  <a:lnTo>
                    <a:pt x="12412" y="17302"/>
                  </a:lnTo>
                  <a:lnTo>
                    <a:pt x="11660" y="17678"/>
                  </a:lnTo>
                  <a:lnTo>
                    <a:pt x="11002" y="18242"/>
                  </a:lnTo>
                  <a:lnTo>
                    <a:pt x="10438" y="18994"/>
                  </a:lnTo>
                  <a:lnTo>
                    <a:pt x="8839" y="21721"/>
                  </a:lnTo>
                  <a:lnTo>
                    <a:pt x="8369" y="21815"/>
                  </a:lnTo>
                  <a:lnTo>
                    <a:pt x="7993" y="22003"/>
                  </a:lnTo>
                  <a:lnTo>
                    <a:pt x="7617" y="22191"/>
                  </a:lnTo>
                  <a:lnTo>
                    <a:pt x="7335" y="22567"/>
                  </a:lnTo>
                  <a:lnTo>
                    <a:pt x="7053" y="22849"/>
                  </a:lnTo>
                  <a:lnTo>
                    <a:pt x="6865" y="23225"/>
                  </a:lnTo>
                  <a:lnTo>
                    <a:pt x="6677" y="23602"/>
                  </a:lnTo>
                  <a:lnTo>
                    <a:pt x="6583" y="24072"/>
                  </a:lnTo>
                  <a:lnTo>
                    <a:pt x="659" y="29995"/>
                  </a:lnTo>
                  <a:lnTo>
                    <a:pt x="377" y="30372"/>
                  </a:lnTo>
                  <a:lnTo>
                    <a:pt x="189" y="30748"/>
                  </a:lnTo>
                  <a:lnTo>
                    <a:pt x="1" y="31124"/>
                  </a:lnTo>
                  <a:lnTo>
                    <a:pt x="1" y="31594"/>
                  </a:lnTo>
                  <a:lnTo>
                    <a:pt x="1" y="32064"/>
                  </a:lnTo>
                  <a:lnTo>
                    <a:pt x="189" y="32440"/>
                  </a:lnTo>
                  <a:lnTo>
                    <a:pt x="377" y="32816"/>
                  </a:lnTo>
                  <a:lnTo>
                    <a:pt x="659" y="33192"/>
                  </a:lnTo>
                  <a:lnTo>
                    <a:pt x="1035" y="33474"/>
                  </a:lnTo>
                  <a:lnTo>
                    <a:pt x="1411" y="33662"/>
                  </a:lnTo>
                  <a:lnTo>
                    <a:pt x="1787" y="33851"/>
                  </a:lnTo>
                  <a:lnTo>
                    <a:pt x="2728" y="33851"/>
                  </a:lnTo>
                  <a:lnTo>
                    <a:pt x="3104" y="33662"/>
                  </a:lnTo>
                  <a:lnTo>
                    <a:pt x="3480" y="33474"/>
                  </a:lnTo>
                  <a:lnTo>
                    <a:pt x="3856" y="33192"/>
                  </a:lnTo>
                  <a:lnTo>
                    <a:pt x="9780" y="27269"/>
                  </a:lnTo>
                  <a:lnTo>
                    <a:pt x="10250" y="27175"/>
                  </a:lnTo>
                  <a:lnTo>
                    <a:pt x="10626" y="26987"/>
                  </a:lnTo>
                  <a:lnTo>
                    <a:pt x="11002" y="26704"/>
                  </a:lnTo>
                  <a:lnTo>
                    <a:pt x="11378" y="26516"/>
                  </a:lnTo>
                  <a:lnTo>
                    <a:pt x="11660" y="26140"/>
                  </a:lnTo>
                  <a:lnTo>
                    <a:pt x="11848" y="25858"/>
                  </a:lnTo>
                  <a:lnTo>
                    <a:pt x="12036" y="25388"/>
                  </a:lnTo>
                  <a:lnTo>
                    <a:pt x="12130" y="25012"/>
                  </a:lnTo>
                  <a:lnTo>
                    <a:pt x="14857" y="23413"/>
                  </a:lnTo>
                  <a:lnTo>
                    <a:pt x="15609" y="22849"/>
                  </a:lnTo>
                  <a:lnTo>
                    <a:pt x="16174" y="22191"/>
                  </a:lnTo>
                  <a:lnTo>
                    <a:pt x="16550" y="21345"/>
                  </a:lnTo>
                  <a:lnTo>
                    <a:pt x="16832" y="20499"/>
                  </a:lnTo>
                  <a:lnTo>
                    <a:pt x="17302" y="20311"/>
                  </a:lnTo>
                  <a:lnTo>
                    <a:pt x="17772" y="20028"/>
                  </a:lnTo>
                  <a:lnTo>
                    <a:pt x="18054" y="19746"/>
                  </a:lnTo>
                  <a:lnTo>
                    <a:pt x="18430" y="19276"/>
                  </a:lnTo>
                  <a:lnTo>
                    <a:pt x="19559" y="19840"/>
                  </a:lnTo>
                  <a:lnTo>
                    <a:pt x="20781" y="20311"/>
                  </a:lnTo>
                  <a:lnTo>
                    <a:pt x="22097" y="20593"/>
                  </a:lnTo>
                  <a:lnTo>
                    <a:pt x="23508" y="20687"/>
                  </a:lnTo>
                  <a:lnTo>
                    <a:pt x="24542" y="20593"/>
                  </a:lnTo>
                  <a:lnTo>
                    <a:pt x="25576" y="20499"/>
                  </a:lnTo>
                  <a:lnTo>
                    <a:pt x="26611" y="20217"/>
                  </a:lnTo>
                  <a:lnTo>
                    <a:pt x="27551" y="19840"/>
                  </a:lnTo>
                  <a:lnTo>
                    <a:pt x="28397" y="19464"/>
                  </a:lnTo>
                  <a:lnTo>
                    <a:pt x="29337" y="18900"/>
                  </a:lnTo>
                  <a:lnTo>
                    <a:pt x="30090" y="18336"/>
                  </a:lnTo>
                  <a:lnTo>
                    <a:pt x="30842" y="17678"/>
                  </a:lnTo>
                  <a:lnTo>
                    <a:pt x="31500" y="16926"/>
                  </a:lnTo>
                  <a:lnTo>
                    <a:pt x="32064" y="16173"/>
                  </a:lnTo>
                  <a:lnTo>
                    <a:pt x="32628" y="15233"/>
                  </a:lnTo>
                  <a:lnTo>
                    <a:pt x="33005" y="14387"/>
                  </a:lnTo>
                  <a:lnTo>
                    <a:pt x="33381" y="13447"/>
                  </a:lnTo>
                  <a:lnTo>
                    <a:pt x="33663" y="12412"/>
                  </a:lnTo>
                  <a:lnTo>
                    <a:pt x="33757" y="11378"/>
                  </a:lnTo>
                  <a:lnTo>
                    <a:pt x="33851" y="10344"/>
                  </a:lnTo>
                  <a:lnTo>
                    <a:pt x="33757" y="9309"/>
                  </a:lnTo>
                  <a:lnTo>
                    <a:pt x="33663" y="8275"/>
                  </a:lnTo>
                  <a:lnTo>
                    <a:pt x="33381" y="7241"/>
                  </a:lnTo>
                  <a:lnTo>
                    <a:pt x="33005" y="6300"/>
                  </a:lnTo>
                  <a:lnTo>
                    <a:pt x="32628" y="5454"/>
                  </a:lnTo>
                  <a:lnTo>
                    <a:pt x="32064" y="4608"/>
                  </a:lnTo>
                  <a:lnTo>
                    <a:pt x="31500" y="3762"/>
                  </a:lnTo>
                  <a:lnTo>
                    <a:pt x="30842" y="3009"/>
                  </a:lnTo>
                  <a:lnTo>
                    <a:pt x="30090" y="2351"/>
                  </a:lnTo>
                  <a:lnTo>
                    <a:pt x="29337" y="1787"/>
                  </a:lnTo>
                  <a:lnTo>
                    <a:pt x="28397" y="1223"/>
                  </a:lnTo>
                  <a:lnTo>
                    <a:pt x="27551" y="847"/>
                  </a:lnTo>
                  <a:lnTo>
                    <a:pt x="26611" y="471"/>
                  </a:lnTo>
                  <a:lnTo>
                    <a:pt x="25576" y="189"/>
                  </a:lnTo>
                  <a:lnTo>
                    <a:pt x="24542" y="95"/>
                  </a:lnTo>
                  <a:lnTo>
                    <a:pt x="23508"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627" name="Shape 627"/>
            <p:cNvSpPr/>
            <p:nvPr/>
          </p:nvSpPr>
          <p:spPr>
            <a:xfrm>
              <a:off x="4057286" y="1304573"/>
              <a:ext cx="160070" cy="160070"/>
            </a:xfrm>
            <a:custGeom>
              <a:pathLst>
                <a:path extrusionOk="0" h="7523" w="7523">
                  <a:moveTo>
                    <a:pt x="5925" y="1"/>
                  </a:moveTo>
                  <a:lnTo>
                    <a:pt x="5266" y="95"/>
                  </a:lnTo>
                  <a:lnTo>
                    <a:pt x="4608" y="283"/>
                  </a:lnTo>
                  <a:lnTo>
                    <a:pt x="4044" y="565"/>
                  </a:lnTo>
                  <a:lnTo>
                    <a:pt x="3480" y="847"/>
                  </a:lnTo>
                  <a:lnTo>
                    <a:pt x="2916" y="1129"/>
                  </a:lnTo>
                  <a:lnTo>
                    <a:pt x="2445" y="1505"/>
                  </a:lnTo>
                  <a:lnTo>
                    <a:pt x="1975" y="1975"/>
                  </a:lnTo>
                  <a:lnTo>
                    <a:pt x="1505" y="2445"/>
                  </a:lnTo>
                  <a:lnTo>
                    <a:pt x="1129" y="2916"/>
                  </a:lnTo>
                  <a:lnTo>
                    <a:pt x="847" y="3480"/>
                  </a:lnTo>
                  <a:lnTo>
                    <a:pt x="565" y="4044"/>
                  </a:lnTo>
                  <a:lnTo>
                    <a:pt x="283" y="4608"/>
                  </a:lnTo>
                  <a:lnTo>
                    <a:pt x="95" y="5266"/>
                  </a:lnTo>
                  <a:lnTo>
                    <a:pt x="1" y="5924"/>
                  </a:lnTo>
                  <a:lnTo>
                    <a:pt x="1" y="6583"/>
                  </a:lnTo>
                  <a:lnTo>
                    <a:pt x="95" y="6959"/>
                  </a:lnTo>
                  <a:lnTo>
                    <a:pt x="283" y="7241"/>
                  </a:lnTo>
                  <a:lnTo>
                    <a:pt x="565" y="7429"/>
                  </a:lnTo>
                  <a:lnTo>
                    <a:pt x="941" y="7523"/>
                  </a:lnTo>
                  <a:lnTo>
                    <a:pt x="1317" y="7429"/>
                  </a:lnTo>
                  <a:lnTo>
                    <a:pt x="1599" y="7241"/>
                  </a:lnTo>
                  <a:lnTo>
                    <a:pt x="1787" y="6959"/>
                  </a:lnTo>
                  <a:lnTo>
                    <a:pt x="1881" y="6583"/>
                  </a:lnTo>
                  <a:lnTo>
                    <a:pt x="1975" y="5642"/>
                  </a:lnTo>
                  <a:lnTo>
                    <a:pt x="2257" y="4796"/>
                  </a:lnTo>
                  <a:lnTo>
                    <a:pt x="2728" y="3950"/>
                  </a:lnTo>
                  <a:lnTo>
                    <a:pt x="3292" y="3292"/>
                  </a:lnTo>
                  <a:lnTo>
                    <a:pt x="3950" y="2728"/>
                  </a:lnTo>
                  <a:lnTo>
                    <a:pt x="4796" y="2257"/>
                  </a:lnTo>
                  <a:lnTo>
                    <a:pt x="5642" y="1975"/>
                  </a:lnTo>
                  <a:lnTo>
                    <a:pt x="6583" y="1881"/>
                  </a:lnTo>
                  <a:lnTo>
                    <a:pt x="6959" y="1787"/>
                  </a:lnTo>
                  <a:lnTo>
                    <a:pt x="7241" y="1599"/>
                  </a:lnTo>
                  <a:lnTo>
                    <a:pt x="7429" y="1317"/>
                  </a:lnTo>
                  <a:lnTo>
                    <a:pt x="7523" y="941"/>
                  </a:lnTo>
                  <a:lnTo>
                    <a:pt x="7429" y="565"/>
                  </a:lnTo>
                  <a:lnTo>
                    <a:pt x="7241" y="283"/>
                  </a:lnTo>
                  <a:lnTo>
                    <a:pt x="6959" y="95"/>
                  </a:lnTo>
                  <a:lnTo>
                    <a:pt x="6583"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grpSp>
      <p:grpSp>
        <p:nvGrpSpPr>
          <p:cNvPr id="628" name="Shape 628"/>
          <p:cNvGrpSpPr/>
          <p:nvPr/>
        </p:nvGrpSpPr>
        <p:grpSpPr>
          <a:xfrm>
            <a:off x="5650035" y="2310530"/>
            <a:ext cx="612177" cy="612177"/>
            <a:chOff x="6361675" y="469200"/>
            <a:chExt cx="846250" cy="846250"/>
          </a:xfrm>
        </p:grpSpPr>
        <p:sp>
          <p:nvSpPr>
            <p:cNvPr id="629" name="Shape 629"/>
            <p:cNvSpPr/>
            <p:nvPr/>
          </p:nvSpPr>
          <p:spPr>
            <a:xfrm>
              <a:off x="6361675" y="469200"/>
              <a:ext cx="846250" cy="258600"/>
            </a:xfrm>
            <a:custGeom>
              <a:pathLst>
                <a:path extrusionOk="0" h="10344" w="33850">
                  <a:moveTo>
                    <a:pt x="16925" y="1975"/>
                  </a:moveTo>
                  <a:lnTo>
                    <a:pt x="29149" y="8462"/>
                  </a:lnTo>
                  <a:lnTo>
                    <a:pt x="4795" y="8462"/>
                  </a:lnTo>
                  <a:lnTo>
                    <a:pt x="16925" y="1975"/>
                  </a:lnTo>
                  <a:close/>
                  <a:moveTo>
                    <a:pt x="16737" y="0"/>
                  </a:moveTo>
                  <a:lnTo>
                    <a:pt x="16549" y="94"/>
                  </a:lnTo>
                  <a:lnTo>
                    <a:pt x="564" y="8557"/>
                  </a:lnTo>
                  <a:lnTo>
                    <a:pt x="282" y="8745"/>
                  </a:lnTo>
                  <a:lnTo>
                    <a:pt x="94" y="8933"/>
                  </a:lnTo>
                  <a:lnTo>
                    <a:pt x="0" y="9309"/>
                  </a:lnTo>
                  <a:lnTo>
                    <a:pt x="0" y="9591"/>
                  </a:lnTo>
                  <a:lnTo>
                    <a:pt x="188" y="9873"/>
                  </a:lnTo>
                  <a:lnTo>
                    <a:pt x="376" y="10061"/>
                  </a:lnTo>
                  <a:lnTo>
                    <a:pt x="658" y="10249"/>
                  </a:lnTo>
                  <a:lnTo>
                    <a:pt x="940" y="10343"/>
                  </a:lnTo>
                  <a:lnTo>
                    <a:pt x="32910" y="10343"/>
                  </a:lnTo>
                  <a:lnTo>
                    <a:pt x="33286" y="10249"/>
                  </a:lnTo>
                  <a:lnTo>
                    <a:pt x="33474" y="10061"/>
                  </a:lnTo>
                  <a:lnTo>
                    <a:pt x="33756" y="9873"/>
                  </a:lnTo>
                  <a:lnTo>
                    <a:pt x="33850" y="9591"/>
                  </a:lnTo>
                  <a:lnTo>
                    <a:pt x="33850" y="9309"/>
                  </a:lnTo>
                  <a:lnTo>
                    <a:pt x="33850" y="8933"/>
                  </a:lnTo>
                  <a:lnTo>
                    <a:pt x="33662" y="8745"/>
                  </a:lnTo>
                  <a:lnTo>
                    <a:pt x="33380" y="8557"/>
                  </a:lnTo>
                  <a:lnTo>
                    <a:pt x="17395" y="94"/>
                  </a:lnTo>
                  <a:lnTo>
                    <a:pt x="17207" y="0"/>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630" name="Shape 630"/>
            <p:cNvSpPr/>
            <p:nvPr/>
          </p:nvSpPr>
          <p:spPr>
            <a:xfrm>
              <a:off x="6361675" y="1174400"/>
              <a:ext cx="846250" cy="141050"/>
            </a:xfrm>
            <a:custGeom>
              <a:pathLst>
                <a:path extrusionOk="0" h="5642" w="33850">
                  <a:moveTo>
                    <a:pt x="31969" y="1881"/>
                  </a:moveTo>
                  <a:lnTo>
                    <a:pt x="31969" y="3761"/>
                  </a:lnTo>
                  <a:lnTo>
                    <a:pt x="1881" y="3761"/>
                  </a:lnTo>
                  <a:lnTo>
                    <a:pt x="1881" y="1881"/>
                  </a:lnTo>
                  <a:close/>
                  <a:moveTo>
                    <a:pt x="658" y="0"/>
                  </a:moveTo>
                  <a:lnTo>
                    <a:pt x="282" y="188"/>
                  </a:lnTo>
                  <a:lnTo>
                    <a:pt x="94" y="564"/>
                  </a:lnTo>
                  <a:lnTo>
                    <a:pt x="0" y="941"/>
                  </a:lnTo>
                  <a:lnTo>
                    <a:pt x="0" y="4702"/>
                  </a:lnTo>
                  <a:lnTo>
                    <a:pt x="94" y="4984"/>
                  </a:lnTo>
                  <a:lnTo>
                    <a:pt x="282" y="5360"/>
                  </a:lnTo>
                  <a:lnTo>
                    <a:pt x="658" y="5548"/>
                  </a:lnTo>
                  <a:lnTo>
                    <a:pt x="940" y="5642"/>
                  </a:lnTo>
                  <a:lnTo>
                    <a:pt x="32910" y="5642"/>
                  </a:lnTo>
                  <a:lnTo>
                    <a:pt x="33286" y="5548"/>
                  </a:lnTo>
                  <a:lnTo>
                    <a:pt x="33662" y="5360"/>
                  </a:lnTo>
                  <a:lnTo>
                    <a:pt x="33850" y="4984"/>
                  </a:lnTo>
                  <a:lnTo>
                    <a:pt x="33850" y="4702"/>
                  </a:lnTo>
                  <a:lnTo>
                    <a:pt x="33850" y="941"/>
                  </a:lnTo>
                  <a:lnTo>
                    <a:pt x="33850" y="564"/>
                  </a:lnTo>
                  <a:lnTo>
                    <a:pt x="33662" y="188"/>
                  </a:lnTo>
                  <a:lnTo>
                    <a:pt x="33286" y="0"/>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631" name="Shape 631"/>
            <p:cNvSpPr/>
            <p:nvPr/>
          </p:nvSpPr>
          <p:spPr>
            <a:xfrm>
              <a:off x="6620250" y="774775"/>
              <a:ext cx="117550" cy="352625"/>
            </a:xfrm>
            <a:custGeom>
              <a:pathLst>
                <a:path extrusionOk="0" h="14105" w="4702">
                  <a:moveTo>
                    <a:pt x="2821" y="1881"/>
                  </a:moveTo>
                  <a:lnTo>
                    <a:pt x="2821" y="12224"/>
                  </a:lnTo>
                  <a:lnTo>
                    <a:pt x="1881" y="12224"/>
                  </a:lnTo>
                  <a:lnTo>
                    <a:pt x="1881" y="1881"/>
                  </a:lnTo>
                  <a:close/>
                  <a:moveTo>
                    <a:pt x="658" y="1"/>
                  </a:moveTo>
                  <a:lnTo>
                    <a:pt x="282" y="189"/>
                  </a:lnTo>
                  <a:lnTo>
                    <a:pt x="94" y="565"/>
                  </a:lnTo>
                  <a:lnTo>
                    <a:pt x="0" y="941"/>
                  </a:lnTo>
                  <a:lnTo>
                    <a:pt x="0" y="13164"/>
                  </a:lnTo>
                  <a:lnTo>
                    <a:pt x="94" y="13447"/>
                  </a:lnTo>
                  <a:lnTo>
                    <a:pt x="282" y="13823"/>
                  </a:lnTo>
                  <a:lnTo>
                    <a:pt x="658" y="14011"/>
                  </a:lnTo>
                  <a:lnTo>
                    <a:pt x="940" y="14105"/>
                  </a:lnTo>
                  <a:lnTo>
                    <a:pt x="3761" y="14105"/>
                  </a:lnTo>
                  <a:lnTo>
                    <a:pt x="4137" y="14011"/>
                  </a:lnTo>
                  <a:lnTo>
                    <a:pt x="4513" y="13823"/>
                  </a:lnTo>
                  <a:lnTo>
                    <a:pt x="4701" y="13447"/>
                  </a:lnTo>
                  <a:lnTo>
                    <a:pt x="4701" y="13164"/>
                  </a:lnTo>
                  <a:lnTo>
                    <a:pt x="4701" y="941"/>
                  </a:lnTo>
                  <a:lnTo>
                    <a:pt x="4701" y="565"/>
                  </a:lnTo>
                  <a:lnTo>
                    <a:pt x="4513" y="189"/>
                  </a:lnTo>
                  <a:lnTo>
                    <a:pt x="4137"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632" name="Shape 632"/>
            <p:cNvSpPr/>
            <p:nvPr/>
          </p:nvSpPr>
          <p:spPr>
            <a:xfrm>
              <a:off x="6408675" y="774775"/>
              <a:ext cx="117550" cy="352625"/>
            </a:xfrm>
            <a:custGeom>
              <a:pathLst>
                <a:path extrusionOk="0" h="14105" w="4702">
                  <a:moveTo>
                    <a:pt x="2821" y="1881"/>
                  </a:moveTo>
                  <a:lnTo>
                    <a:pt x="2821" y="12224"/>
                  </a:lnTo>
                  <a:lnTo>
                    <a:pt x="1881" y="12224"/>
                  </a:lnTo>
                  <a:lnTo>
                    <a:pt x="1881" y="1881"/>
                  </a:lnTo>
                  <a:close/>
                  <a:moveTo>
                    <a:pt x="659" y="1"/>
                  </a:moveTo>
                  <a:lnTo>
                    <a:pt x="283" y="189"/>
                  </a:lnTo>
                  <a:lnTo>
                    <a:pt x="95" y="565"/>
                  </a:lnTo>
                  <a:lnTo>
                    <a:pt x="1" y="941"/>
                  </a:lnTo>
                  <a:lnTo>
                    <a:pt x="1" y="13164"/>
                  </a:lnTo>
                  <a:lnTo>
                    <a:pt x="95" y="13447"/>
                  </a:lnTo>
                  <a:lnTo>
                    <a:pt x="283" y="13823"/>
                  </a:lnTo>
                  <a:lnTo>
                    <a:pt x="659" y="14011"/>
                  </a:lnTo>
                  <a:lnTo>
                    <a:pt x="941" y="14105"/>
                  </a:lnTo>
                  <a:lnTo>
                    <a:pt x="3762" y="14105"/>
                  </a:lnTo>
                  <a:lnTo>
                    <a:pt x="4138" y="14011"/>
                  </a:lnTo>
                  <a:lnTo>
                    <a:pt x="4514" y="13823"/>
                  </a:lnTo>
                  <a:lnTo>
                    <a:pt x="4702" y="13447"/>
                  </a:lnTo>
                  <a:lnTo>
                    <a:pt x="4702" y="13164"/>
                  </a:lnTo>
                  <a:lnTo>
                    <a:pt x="4702" y="941"/>
                  </a:lnTo>
                  <a:lnTo>
                    <a:pt x="4702" y="565"/>
                  </a:lnTo>
                  <a:lnTo>
                    <a:pt x="4514" y="189"/>
                  </a:lnTo>
                  <a:lnTo>
                    <a:pt x="4138"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633" name="Shape 633"/>
            <p:cNvSpPr/>
            <p:nvPr/>
          </p:nvSpPr>
          <p:spPr>
            <a:xfrm>
              <a:off x="6831800" y="774775"/>
              <a:ext cx="117550" cy="352625"/>
            </a:xfrm>
            <a:custGeom>
              <a:pathLst>
                <a:path extrusionOk="0" h="14105" w="4702">
                  <a:moveTo>
                    <a:pt x="2821" y="1881"/>
                  </a:moveTo>
                  <a:lnTo>
                    <a:pt x="2821" y="12224"/>
                  </a:lnTo>
                  <a:lnTo>
                    <a:pt x="1881" y="12224"/>
                  </a:lnTo>
                  <a:lnTo>
                    <a:pt x="1881" y="1881"/>
                  </a:lnTo>
                  <a:close/>
                  <a:moveTo>
                    <a:pt x="659" y="1"/>
                  </a:moveTo>
                  <a:lnTo>
                    <a:pt x="283" y="189"/>
                  </a:lnTo>
                  <a:lnTo>
                    <a:pt x="95" y="565"/>
                  </a:lnTo>
                  <a:lnTo>
                    <a:pt x="1" y="941"/>
                  </a:lnTo>
                  <a:lnTo>
                    <a:pt x="1" y="13164"/>
                  </a:lnTo>
                  <a:lnTo>
                    <a:pt x="95" y="13447"/>
                  </a:lnTo>
                  <a:lnTo>
                    <a:pt x="283" y="13823"/>
                  </a:lnTo>
                  <a:lnTo>
                    <a:pt x="659" y="14011"/>
                  </a:lnTo>
                  <a:lnTo>
                    <a:pt x="941" y="14105"/>
                  </a:lnTo>
                  <a:lnTo>
                    <a:pt x="3762" y="14105"/>
                  </a:lnTo>
                  <a:lnTo>
                    <a:pt x="4138" y="14011"/>
                  </a:lnTo>
                  <a:lnTo>
                    <a:pt x="4514" y="13823"/>
                  </a:lnTo>
                  <a:lnTo>
                    <a:pt x="4702" y="13447"/>
                  </a:lnTo>
                  <a:lnTo>
                    <a:pt x="4702" y="13164"/>
                  </a:lnTo>
                  <a:lnTo>
                    <a:pt x="4702" y="941"/>
                  </a:lnTo>
                  <a:lnTo>
                    <a:pt x="4702" y="565"/>
                  </a:lnTo>
                  <a:lnTo>
                    <a:pt x="4514" y="189"/>
                  </a:lnTo>
                  <a:lnTo>
                    <a:pt x="4138"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634" name="Shape 634"/>
            <p:cNvSpPr/>
            <p:nvPr/>
          </p:nvSpPr>
          <p:spPr>
            <a:xfrm>
              <a:off x="7043375" y="774775"/>
              <a:ext cx="117550" cy="352625"/>
            </a:xfrm>
            <a:custGeom>
              <a:pathLst>
                <a:path extrusionOk="0" h="14105" w="4702">
                  <a:moveTo>
                    <a:pt x="2821" y="1881"/>
                  </a:moveTo>
                  <a:lnTo>
                    <a:pt x="2821" y="12224"/>
                  </a:lnTo>
                  <a:lnTo>
                    <a:pt x="1881" y="12224"/>
                  </a:lnTo>
                  <a:lnTo>
                    <a:pt x="1881" y="1881"/>
                  </a:lnTo>
                  <a:close/>
                  <a:moveTo>
                    <a:pt x="658" y="1"/>
                  </a:moveTo>
                  <a:lnTo>
                    <a:pt x="282" y="189"/>
                  </a:lnTo>
                  <a:lnTo>
                    <a:pt x="94" y="565"/>
                  </a:lnTo>
                  <a:lnTo>
                    <a:pt x="0" y="941"/>
                  </a:lnTo>
                  <a:lnTo>
                    <a:pt x="0" y="13164"/>
                  </a:lnTo>
                  <a:lnTo>
                    <a:pt x="94" y="13447"/>
                  </a:lnTo>
                  <a:lnTo>
                    <a:pt x="282" y="13823"/>
                  </a:lnTo>
                  <a:lnTo>
                    <a:pt x="658" y="14011"/>
                  </a:lnTo>
                  <a:lnTo>
                    <a:pt x="940" y="14105"/>
                  </a:lnTo>
                  <a:lnTo>
                    <a:pt x="3761" y="14105"/>
                  </a:lnTo>
                  <a:lnTo>
                    <a:pt x="4137" y="14011"/>
                  </a:lnTo>
                  <a:lnTo>
                    <a:pt x="4513" y="13823"/>
                  </a:lnTo>
                  <a:lnTo>
                    <a:pt x="4701" y="13447"/>
                  </a:lnTo>
                  <a:lnTo>
                    <a:pt x="4701" y="13164"/>
                  </a:lnTo>
                  <a:lnTo>
                    <a:pt x="4701" y="941"/>
                  </a:lnTo>
                  <a:lnTo>
                    <a:pt x="4701" y="565"/>
                  </a:lnTo>
                  <a:lnTo>
                    <a:pt x="4513" y="189"/>
                  </a:lnTo>
                  <a:lnTo>
                    <a:pt x="4137"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grpSp>
      <p:sp>
        <p:nvSpPr>
          <p:cNvPr id="635" name="Shape 635"/>
          <p:cNvSpPr/>
          <p:nvPr/>
        </p:nvSpPr>
        <p:spPr>
          <a:xfrm>
            <a:off x="1514633" y="3379897"/>
            <a:ext cx="612177" cy="612195"/>
          </a:xfrm>
          <a:custGeom>
            <a:pathLst>
              <a:path extrusionOk="0" h="33851" w="33850">
                <a:moveTo>
                  <a:pt x="16925" y="3103"/>
                </a:moveTo>
                <a:lnTo>
                  <a:pt x="17677" y="4514"/>
                </a:lnTo>
                <a:lnTo>
                  <a:pt x="16925" y="5266"/>
                </a:lnTo>
                <a:lnTo>
                  <a:pt x="16173" y="4514"/>
                </a:lnTo>
                <a:lnTo>
                  <a:pt x="16925" y="3103"/>
                </a:lnTo>
                <a:close/>
                <a:moveTo>
                  <a:pt x="16925" y="10343"/>
                </a:moveTo>
                <a:lnTo>
                  <a:pt x="17301" y="10437"/>
                </a:lnTo>
                <a:lnTo>
                  <a:pt x="17583" y="10625"/>
                </a:lnTo>
                <a:lnTo>
                  <a:pt x="17771" y="10907"/>
                </a:lnTo>
                <a:lnTo>
                  <a:pt x="17865" y="11284"/>
                </a:lnTo>
                <a:lnTo>
                  <a:pt x="17771" y="11660"/>
                </a:lnTo>
                <a:lnTo>
                  <a:pt x="17583" y="11942"/>
                </a:lnTo>
                <a:lnTo>
                  <a:pt x="17301" y="12130"/>
                </a:lnTo>
                <a:lnTo>
                  <a:pt x="16925" y="12224"/>
                </a:lnTo>
                <a:lnTo>
                  <a:pt x="16549" y="12130"/>
                </a:lnTo>
                <a:lnTo>
                  <a:pt x="16267" y="11942"/>
                </a:lnTo>
                <a:lnTo>
                  <a:pt x="16079" y="11660"/>
                </a:lnTo>
                <a:lnTo>
                  <a:pt x="15985" y="11284"/>
                </a:lnTo>
                <a:lnTo>
                  <a:pt x="16079" y="10907"/>
                </a:lnTo>
                <a:lnTo>
                  <a:pt x="16267" y="10625"/>
                </a:lnTo>
                <a:lnTo>
                  <a:pt x="16549" y="10437"/>
                </a:lnTo>
                <a:lnTo>
                  <a:pt x="16925" y="10343"/>
                </a:lnTo>
                <a:close/>
                <a:moveTo>
                  <a:pt x="6582" y="13446"/>
                </a:moveTo>
                <a:lnTo>
                  <a:pt x="10719" y="21627"/>
                </a:lnTo>
                <a:lnTo>
                  <a:pt x="2445" y="21627"/>
                </a:lnTo>
                <a:lnTo>
                  <a:pt x="6582" y="13446"/>
                </a:lnTo>
                <a:close/>
                <a:moveTo>
                  <a:pt x="9779" y="23507"/>
                </a:moveTo>
                <a:lnTo>
                  <a:pt x="9121" y="23883"/>
                </a:lnTo>
                <a:lnTo>
                  <a:pt x="8274" y="24259"/>
                </a:lnTo>
                <a:lnTo>
                  <a:pt x="7428" y="24353"/>
                </a:lnTo>
                <a:lnTo>
                  <a:pt x="6582" y="24447"/>
                </a:lnTo>
                <a:lnTo>
                  <a:pt x="5736" y="24353"/>
                </a:lnTo>
                <a:lnTo>
                  <a:pt x="4889" y="24259"/>
                </a:lnTo>
                <a:lnTo>
                  <a:pt x="4043" y="23883"/>
                </a:lnTo>
                <a:lnTo>
                  <a:pt x="3291" y="23507"/>
                </a:lnTo>
                <a:close/>
                <a:moveTo>
                  <a:pt x="27268" y="17207"/>
                </a:moveTo>
                <a:lnTo>
                  <a:pt x="31405" y="25388"/>
                </a:lnTo>
                <a:lnTo>
                  <a:pt x="23131" y="25388"/>
                </a:lnTo>
                <a:lnTo>
                  <a:pt x="27268" y="17207"/>
                </a:lnTo>
                <a:close/>
                <a:moveTo>
                  <a:pt x="30465" y="27268"/>
                </a:moveTo>
                <a:lnTo>
                  <a:pt x="29807" y="27644"/>
                </a:lnTo>
                <a:lnTo>
                  <a:pt x="28961" y="28020"/>
                </a:lnTo>
                <a:lnTo>
                  <a:pt x="28114" y="28114"/>
                </a:lnTo>
                <a:lnTo>
                  <a:pt x="27268" y="28209"/>
                </a:lnTo>
                <a:lnTo>
                  <a:pt x="26422" y="28114"/>
                </a:lnTo>
                <a:lnTo>
                  <a:pt x="25576" y="28020"/>
                </a:lnTo>
                <a:lnTo>
                  <a:pt x="24729" y="27644"/>
                </a:lnTo>
                <a:lnTo>
                  <a:pt x="23977" y="27268"/>
                </a:lnTo>
                <a:close/>
                <a:moveTo>
                  <a:pt x="19370" y="31029"/>
                </a:moveTo>
                <a:lnTo>
                  <a:pt x="20310" y="31970"/>
                </a:lnTo>
                <a:lnTo>
                  <a:pt x="13540" y="31970"/>
                </a:lnTo>
                <a:lnTo>
                  <a:pt x="14480" y="31029"/>
                </a:lnTo>
                <a:close/>
                <a:moveTo>
                  <a:pt x="16737" y="0"/>
                </a:moveTo>
                <a:lnTo>
                  <a:pt x="16455" y="94"/>
                </a:lnTo>
                <a:lnTo>
                  <a:pt x="16267" y="282"/>
                </a:lnTo>
                <a:lnTo>
                  <a:pt x="16079" y="470"/>
                </a:lnTo>
                <a:lnTo>
                  <a:pt x="14198" y="4231"/>
                </a:lnTo>
                <a:lnTo>
                  <a:pt x="14104" y="4514"/>
                </a:lnTo>
                <a:lnTo>
                  <a:pt x="14104" y="4796"/>
                </a:lnTo>
                <a:lnTo>
                  <a:pt x="14198" y="5078"/>
                </a:lnTo>
                <a:lnTo>
                  <a:pt x="14386" y="5360"/>
                </a:lnTo>
                <a:lnTo>
                  <a:pt x="15985" y="6958"/>
                </a:lnTo>
                <a:lnTo>
                  <a:pt x="15985" y="8651"/>
                </a:lnTo>
                <a:lnTo>
                  <a:pt x="15609" y="8839"/>
                </a:lnTo>
                <a:lnTo>
                  <a:pt x="15232" y="9121"/>
                </a:lnTo>
                <a:lnTo>
                  <a:pt x="14856" y="9403"/>
                </a:lnTo>
                <a:lnTo>
                  <a:pt x="14574" y="9779"/>
                </a:lnTo>
                <a:lnTo>
                  <a:pt x="8651" y="8557"/>
                </a:lnTo>
                <a:lnTo>
                  <a:pt x="8274" y="8557"/>
                </a:lnTo>
                <a:lnTo>
                  <a:pt x="7898" y="8745"/>
                </a:lnTo>
                <a:lnTo>
                  <a:pt x="7616" y="9027"/>
                </a:lnTo>
                <a:lnTo>
                  <a:pt x="7522" y="9403"/>
                </a:lnTo>
                <a:lnTo>
                  <a:pt x="7428" y="9779"/>
                </a:lnTo>
                <a:lnTo>
                  <a:pt x="7240" y="10061"/>
                </a:lnTo>
                <a:lnTo>
                  <a:pt x="6958" y="10249"/>
                </a:lnTo>
                <a:lnTo>
                  <a:pt x="6582" y="10343"/>
                </a:lnTo>
                <a:lnTo>
                  <a:pt x="6206" y="10249"/>
                </a:lnTo>
                <a:lnTo>
                  <a:pt x="5924" y="10061"/>
                </a:lnTo>
                <a:lnTo>
                  <a:pt x="5736" y="9779"/>
                </a:lnTo>
                <a:lnTo>
                  <a:pt x="5642" y="9403"/>
                </a:lnTo>
                <a:lnTo>
                  <a:pt x="5548" y="9027"/>
                </a:lnTo>
                <a:lnTo>
                  <a:pt x="5360" y="8745"/>
                </a:lnTo>
                <a:lnTo>
                  <a:pt x="5077" y="8557"/>
                </a:lnTo>
                <a:lnTo>
                  <a:pt x="4701" y="8463"/>
                </a:lnTo>
                <a:lnTo>
                  <a:pt x="4325" y="8557"/>
                </a:lnTo>
                <a:lnTo>
                  <a:pt x="4043" y="8745"/>
                </a:lnTo>
                <a:lnTo>
                  <a:pt x="3855" y="9027"/>
                </a:lnTo>
                <a:lnTo>
                  <a:pt x="3761" y="9403"/>
                </a:lnTo>
                <a:lnTo>
                  <a:pt x="3855" y="10155"/>
                </a:lnTo>
                <a:lnTo>
                  <a:pt x="4137" y="10907"/>
                </a:lnTo>
                <a:lnTo>
                  <a:pt x="4607" y="11472"/>
                </a:lnTo>
                <a:lnTo>
                  <a:pt x="5266" y="11942"/>
                </a:lnTo>
                <a:lnTo>
                  <a:pt x="94" y="22191"/>
                </a:lnTo>
                <a:lnTo>
                  <a:pt x="0" y="22379"/>
                </a:lnTo>
                <a:lnTo>
                  <a:pt x="0" y="22661"/>
                </a:lnTo>
                <a:lnTo>
                  <a:pt x="94" y="22943"/>
                </a:lnTo>
                <a:lnTo>
                  <a:pt x="188" y="23131"/>
                </a:lnTo>
                <a:lnTo>
                  <a:pt x="846" y="23883"/>
                </a:lnTo>
                <a:lnTo>
                  <a:pt x="1504" y="24541"/>
                </a:lnTo>
                <a:lnTo>
                  <a:pt x="2257" y="25012"/>
                </a:lnTo>
                <a:lnTo>
                  <a:pt x="3009" y="25482"/>
                </a:lnTo>
                <a:lnTo>
                  <a:pt x="3855" y="25858"/>
                </a:lnTo>
                <a:lnTo>
                  <a:pt x="4701" y="26140"/>
                </a:lnTo>
                <a:lnTo>
                  <a:pt x="5642" y="26328"/>
                </a:lnTo>
                <a:lnTo>
                  <a:pt x="7522" y="26328"/>
                </a:lnTo>
                <a:lnTo>
                  <a:pt x="8462" y="26140"/>
                </a:lnTo>
                <a:lnTo>
                  <a:pt x="9309" y="25858"/>
                </a:lnTo>
                <a:lnTo>
                  <a:pt x="10155" y="25482"/>
                </a:lnTo>
                <a:lnTo>
                  <a:pt x="10907" y="25012"/>
                </a:lnTo>
                <a:lnTo>
                  <a:pt x="11659" y="24541"/>
                </a:lnTo>
                <a:lnTo>
                  <a:pt x="12412" y="23883"/>
                </a:lnTo>
                <a:lnTo>
                  <a:pt x="12976" y="23131"/>
                </a:lnTo>
                <a:lnTo>
                  <a:pt x="13070" y="22943"/>
                </a:lnTo>
                <a:lnTo>
                  <a:pt x="13164" y="22661"/>
                </a:lnTo>
                <a:lnTo>
                  <a:pt x="13164" y="22379"/>
                </a:lnTo>
                <a:lnTo>
                  <a:pt x="13070" y="22191"/>
                </a:lnTo>
                <a:lnTo>
                  <a:pt x="7898" y="11942"/>
                </a:lnTo>
                <a:lnTo>
                  <a:pt x="8368" y="11660"/>
                </a:lnTo>
                <a:lnTo>
                  <a:pt x="8651" y="11284"/>
                </a:lnTo>
                <a:lnTo>
                  <a:pt x="8933" y="10907"/>
                </a:lnTo>
                <a:lnTo>
                  <a:pt x="9215" y="10531"/>
                </a:lnTo>
                <a:lnTo>
                  <a:pt x="14104" y="11660"/>
                </a:lnTo>
                <a:lnTo>
                  <a:pt x="14198" y="12036"/>
                </a:lnTo>
                <a:lnTo>
                  <a:pt x="14386" y="12412"/>
                </a:lnTo>
                <a:lnTo>
                  <a:pt x="14762" y="13070"/>
                </a:lnTo>
                <a:lnTo>
                  <a:pt x="15327" y="13634"/>
                </a:lnTo>
                <a:lnTo>
                  <a:pt x="15985" y="14010"/>
                </a:lnTo>
                <a:lnTo>
                  <a:pt x="15985" y="29149"/>
                </a:lnTo>
                <a:lnTo>
                  <a:pt x="14104" y="29149"/>
                </a:lnTo>
                <a:lnTo>
                  <a:pt x="13728" y="29243"/>
                </a:lnTo>
                <a:lnTo>
                  <a:pt x="13446" y="29431"/>
                </a:lnTo>
                <a:lnTo>
                  <a:pt x="10625" y="32252"/>
                </a:lnTo>
                <a:lnTo>
                  <a:pt x="10437" y="32440"/>
                </a:lnTo>
                <a:lnTo>
                  <a:pt x="10343" y="32722"/>
                </a:lnTo>
                <a:lnTo>
                  <a:pt x="10343" y="33004"/>
                </a:lnTo>
                <a:lnTo>
                  <a:pt x="10437" y="33286"/>
                </a:lnTo>
                <a:lnTo>
                  <a:pt x="10531" y="33474"/>
                </a:lnTo>
                <a:lnTo>
                  <a:pt x="10813" y="33662"/>
                </a:lnTo>
                <a:lnTo>
                  <a:pt x="11001" y="33850"/>
                </a:lnTo>
                <a:lnTo>
                  <a:pt x="22849" y="33850"/>
                </a:lnTo>
                <a:lnTo>
                  <a:pt x="23131" y="33662"/>
                </a:lnTo>
                <a:lnTo>
                  <a:pt x="23319" y="33568"/>
                </a:lnTo>
                <a:lnTo>
                  <a:pt x="23413" y="33286"/>
                </a:lnTo>
                <a:lnTo>
                  <a:pt x="23507" y="33004"/>
                </a:lnTo>
                <a:lnTo>
                  <a:pt x="23507" y="32722"/>
                </a:lnTo>
                <a:lnTo>
                  <a:pt x="23413" y="32534"/>
                </a:lnTo>
                <a:lnTo>
                  <a:pt x="23225" y="32252"/>
                </a:lnTo>
                <a:lnTo>
                  <a:pt x="20404" y="29431"/>
                </a:lnTo>
                <a:lnTo>
                  <a:pt x="20122" y="29243"/>
                </a:lnTo>
                <a:lnTo>
                  <a:pt x="17865" y="29243"/>
                </a:lnTo>
                <a:lnTo>
                  <a:pt x="17865" y="14010"/>
                </a:lnTo>
                <a:lnTo>
                  <a:pt x="18335" y="13728"/>
                </a:lnTo>
                <a:lnTo>
                  <a:pt x="18712" y="13540"/>
                </a:lnTo>
                <a:lnTo>
                  <a:pt x="19088" y="13164"/>
                </a:lnTo>
                <a:lnTo>
                  <a:pt x="19370" y="12788"/>
                </a:lnTo>
                <a:lnTo>
                  <a:pt x="24541" y="14010"/>
                </a:lnTo>
                <a:lnTo>
                  <a:pt x="24823" y="14480"/>
                </a:lnTo>
                <a:lnTo>
                  <a:pt x="25105" y="14951"/>
                </a:lnTo>
                <a:lnTo>
                  <a:pt x="25481" y="15327"/>
                </a:lnTo>
                <a:lnTo>
                  <a:pt x="25952" y="15703"/>
                </a:lnTo>
                <a:lnTo>
                  <a:pt x="20780" y="25952"/>
                </a:lnTo>
                <a:lnTo>
                  <a:pt x="20686" y="26140"/>
                </a:lnTo>
                <a:lnTo>
                  <a:pt x="20686" y="26422"/>
                </a:lnTo>
                <a:lnTo>
                  <a:pt x="20780" y="26704"/>
                </a:lnTo>
                <a:lnTo>
                  <a:pt x="20874" y="26892"/>
                </a:lnTo>
                <a:lnTo>
                  <a:pt x="21532" y="27644"/>
                </a:lnTo>
                <a:lnTo>
                  <a:pt x="22191" y="28303"/>
                </a:lnTo>
                <a:lnTo>
                  <a:pt x="22943" y="28773"/>
                </a:lnTo>
                <a:lnTo>
                  <a:pt x="23695" y="29243"/>
                </a:lnTo>
                <a:lnTo>
                  <a:pt x="24541" y="29619"/>
                </a:lnTo>
                <a:lnTo>
                  <a:pt x="25387" y="29901"/>
                </a:lnTo>
                <a:lnTo>
                  <a:pt x="26328" y="30089"/>
                </a:lnTo>
                <a:lnTo>
                  <a:pt x="28208" y="30089"/>
                </a:lnTo>
                <a:lnTo>
                  <a:pt x="29149" y="29901"/>
                </a:lnTo>
                <a:lnTo>
                  <a:pt x="29995" y="29619"/>
                </a:lnTo>
                <a:lnTo>
                  <a:pt x="30841" y="29243"/>
                </a:lnTo>
                <a:lnTo>
                  <a:pt x="31593" y="28773"/>
                </a:lnTo>
                <a:lnTo>
                  <a:pt x="32346" y="28303"/>
                </a:lnTo>
                <a:lnTo>
                  <a:pt x="33098" y="27644"/>
                </a:lnTo>
                <a:lnTo>
                  <a:pt x="33662" y="26892"/>
                </a:lnTo>
                <a:lnTo>
                  <a:pt x="33850" y="26516"/>
                </a:lnTo>
                <a:lnTo>
                  <a:pt x="33850" y="26234"/>
                </a:lnTo>
                <a:lnTo>
                  <a:pt x="33756" y="25952"/>
                </a:lnTo>
                <a:lnTo>
                  <a:pt x="28584" y="15703"/>
                </a:lnTo>
                <a:lnTo>
                  <a:pt x="29243" y="15233"/>
                </a:lnTo>
                <a:lnTo>
                  <a:pt x="29713" y="14669"/>
                </a:lnTo>
                <a:lnTo>
                  <a:pt x="29995" y="13916"/>
                </a:lnTo>
                <a:lnTo>
                  <a:pt x="30089" y="13164"/>
                </a:lnTo>
                <a:lnTo>
                  <a:pt x="29995" y="12788"/>
                </a:lnTo>
                <a:lnTo>
                  <a:pt x="29807" y="12506"/>
                </a:lnTo>
                <a:lnTo>
                  <a:pt x="29525" y="12318"/>
                </a:lnTo>
                <a:lnTo>
                  <a:pt x="29149" y="12224"/>
                </a:lnTo>
                <a:lnTo>
                  <a:pt x="28772" y="12318"/>
                </a:lnTo>
                <a:lnTo>
                  <a:pt x="28490" y="12506"/>
                </a:lnTo>
                <a:lnTo>
                  <a:pt x="28302" y="12788"/>
                </a:lnTo>
                <a:lnTo>
                  <a:pt x="28208" y="13164"/>
                </a:lnTo>
                <a:lnTo>
                  <a:pt x="28114" y="13540"/>
                </a:lnTo>
                <a:lnTo>
                  <a:pt x="27926" y="13822"/>
                </a:lnTo>
                <a:lnTo>
                  <a:pt x="27644" y="14010"/>
                </a:lnTo>
                <a:lnTo>
                  <a:pt x="27268" y="14104"/>
                </a:lnTo>
                <a:lnTo>
                  <a:pt x="26892" y="14010"/>
                </a:lnTo>
                <a:lnTo>
                  <a:pt x="26610" y="13822"/>
                </a:lnTo>
                <a:lnTo>
                  <a:pt x="26422" y="13540"/>
                </a:lnTo>
                <a:lnTo>
                  <a:pt x="26328" y="13164"/>
                </a:lnTo>
                <a:lnTo>
                  <a:pt x="26234" y="12882"/>
                </a:lnTo>
                <a:lnTo>
                  <a:pt x="26140" y="12600"/>
                </a:lnTo>
                <a:lnTo>
                  <a:pt x="25858" y="12412"/>
                </a:lnTo>
                <a:lnTo>
                  <a:pt x="25576" y="12318"/>
                </a:lnTo>
                <a:lnTo>
                  <a:pt x="19746" y="11001"/>
                </a:lnTo>
                <a:lnTo>
                  <a:pt x="19652" y="10531"/>
                </a:lnTo>
                <a:lnTo>
                  <a:pt x="19558" y="10155"/>
                </a:lnTo>
                <a:lnTo>
                  <a:pt x="19088" y="9497"/>
                </a:lnTo>
                <a:lnTo>
                  <a:pt x="18523" y="9027"/>
                </a:lnTo>
                <a:lnTo>
                  <a:pt x="17865" y="8651"/>
                </a:lnTo>
                <a:lnTo>
                  <a:pt x="17865" y="6958"/>
                </a:lnTo>
                <a:lnTo>
                  <a:pt x="19464" y="5360"/>
                </a:lnTo>
                <a:lnTo>
                  <a:pt x="19652" y="5078"/>
                </a:lnTo>
                <a:lnTo>
                  <a:pt x="19746" y="4796"/>
                </a:lnTo>
                <a:lnTo>
                  <a:pt x="19746" y="4514"/>
                </a:lnTo>
                <a:lnTo>
                  <a:pt x="19652" y="4231"/>
                </a:lnTo>
                <a:lnTo>
                  <a:pt x="17771" y="470"/>
                </a:lnTo>
                <a:lnTo>
                  <a:pt x="17677" y="282"/>
                </a:lnTo>
                <a:lnTo>
                  <a:pt x="17395" y="94"/>
                </a:lnTo>
                <a:lnTo>
                  <a:pt x="17207" y="0"/>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pic>
        <p:nvPicPr>
          <p:cNvPr id="636" name="Shape 636"/>
          <p:cNvPicPr preferRelativeResize="0"/>
          <p:nvPr/>
        </p:nvPicPr>
        <p:blipFill>
          <a:blip r:embed="rId3">
            <a:alphaModFix/>
          </a:blip>
          <a:stretch>
            <a:fillRect/>
          </a:stretch>
        </p:blipFill>
        <p:spPr>
          <a:xfrm>
            <a:off x="4214575" y="575250"/>
            <a:ext cx="714899" cy="714899"/>
          </a:xfrm>
          <a:prstGeom prst="ellipse">
            <a:avLst/>
          </a:prstGeom>
          <a:noFill/>
          <a:ln cap="flat" cmpd="sng" w="38100">
            <a:solidFill>
              <a:srgbClr val="FFFFFF"/>
            </a:solidFill>
            <a:prstDash val="solid"/>
            <a:round/>
            <a:headEnd len="med" w="med" type="none"/>
            <a:tailEnd len="med" w="med" type="none"/>
          </a:ln>
        </p:spPr>
      </p:pic>
      <p:sp>
        <p:nvSpPr>
          <p:cNvPr id="637" name="Shape 637"/>
          <p:cNvSpPr txBox="1"/>
          <p:nvPr>
            <p:ph idx="4294967295" type="title"/>
          </p:nvPr>
        </p:nvSpPr>
        <p:spPr>
          <a:xfrm>
            <a:off x="1337275" y="1318599"/>
            <a:ext cx="6469500" cy="425400"/>
          </a:xfrm>
          <a:prstGeom prst="rect">
            <a:avLst/>
          </a:prstGeom>
        </p:spPr>
        <p:txBody>
          <a:bodyPr anchorCtr="0" anchor="b" bIns="91425" lIns="91425" rIns="91425" tIns="91425">
            <a:noAutofit/>
          </a:bodyPr>
          <a:lstStyle/>
          <a:p>
            <a:pPr lvl="0">
              <a:spcBef>
                <a:spcPts val="0"/>
              </a:spcBef>
              <a:buNone/>
            </a:pPr>
            <a:r>
              <a:rPr lang="en"/>
              <a:t>Justice icons by Arthur Shlain</a:t>
            </a:r>
          </a:p>
        </p:txBody>
      </p:sp>
      <p:sp>
        <p:nvSpPr>
          <p:cNvPr id="638" name="Shape 638"/>
          <p:cNvSpPr txBox="1"/>
          <p:nvPr>
            <p:ph idx="4294967295" type="body"/>
          </p:nvPr>
        </p:nvSpPr>
        <p:spPr>
          <a:xfrm>
            <a:off x="1337275" y="1507130"/>
            <a:ext cx="6469500" cy="602099"/>
          </a:xfrm>
          <a:prstGeom prst="rect">
            <a:avLst/>
          </a:prstGeom>
        </p:spPr>
        <p:txBody>
          <a:bodyPr anchorCtr="0" anchor="t" bIns="91425" lIns="91425" rIns="91425" tIns="91425">
            <a:noAutofit/>
          </a:bodyPr>
          <a:lstStyle/>
          <a:p>
            <a:pPr lvl="0" algn="ctr">
              <a:spcBef>
                <a:spcPts val="0"/>
              </a:spcBef>
              <a:buNone/>
            </a:pPr>
            <a:r>
              <a:rPr lang="en" sz="1400" u="sng">
                <a:hlinkClick r:id="rId4"/>
              </a:rPr>
              <a:t>https://thenounproject.com/ArtZ91/</a:t>
            </a: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42" name="Shape 642"/>
        <p:cNvGrpSpPr/>
        <p:nvPr/>
      </p:nvGrpSpPr>
      <p:grpSpPr>
        <a:xfrm>
          <a:off x="0" y="0"/>
          <a:ext cx="0" cy="0"/>
          <a:chOff x="0" y="0"/>
          <a:chExt cx="0" cy="0"/>
        </a:xfrm>
      </p:grpSpPr>
      <p:sp>
        <p:nvSpPr>
          <p:cNvPr id="643" name="Shape 643"/>
          <p:cNvSpPr txBox="1"/>
          <p:nvPr/>
        </p:nvSpPr>
        <p:spPr>
          <a:xfrm>
            <a:off x="6248575" y="312075"/>
            <a:ext cx="2592000" cy="1525799"/>
          </a:xfrm>
          <a:prstGeom prst="rect">
            <a:avLst/>
          </a:prstGeom>
          <a:noFill/>
          <a:ln>
            <a:noFill/>
          </a:ln>
        </p:spPr>
        <p:txBody>
          <a:bodyPr anchorCtr="0" anchor="t" bIns="91425" lIns="91425" rIns="91425" tIns="91425">
            <a:noAutofit/>
          </a:bodyPr>
          <a:lstStyle/>
          <a:p>
            <a:pPr lvl="0" rtl="0">
              <a:spcBef>
                <a:spcPts val="0"/>
              </a:spcBef>
              <a:buClr>
                <a:schemeClr val="dk1"/>
              </a:buClr>
              <a:buSzPct val="122222"/>
              <a:buFont typeface="Arial"/>
              <a:buNone/>
            </a:pPr>
            <a:r>
              <a:rPr b="1" lang="en" sz="900">
                <a:solidFill>
                  <a:srgbClr val="FFFFFF"/>
                </a:solidFill>
                <a:latin typeface="Libre Baskerville"/>
                <a:ea typeface="Libre Baskerville"/>
                <a:cs typeface="Libre Baskerville"/>
                <a:sym typeface="Libre Baskerville"/>
              </a:rPr>
              <a:t>SlidesCarnival icons are editable shapes</a:t>
            </a:r>
            <a:r>
              <a:rPr lang="en" sz="900">
                <a:solidFill>
                  <a:srgbClr val="FFFFFF"/>
                </a:solidFill>
                <a:latin typeface="Libre Baskerville"/>
                <a:ea typeface="Libre Baskerville"/>
                <a:cs typeface="Libre Baskerville"/>
                <a:sym typeface="Libre Baskerville"/>
              </a:rPr>
              <a:t>. </a:t>
            </a:r>
          </a:p>
          <a:p>
            <a:pPr lvl="0" rtl="0">
              <a:spcBef>
                <a:spcPts val="0"/>
              </a:spcBef>
              <a:buClr>
                <a:schemeClr val="dk1"/>
              </a:buClr>
              <a:buFont typeface="Arial"/>
              <a:buNone/>
            </a:pPr>
            <a:r>
              <a:t/>
            </a:r>
            <a:endParaRPr sz="900">
              <a:solidFill>
                <a:srgbClr val="FFFFFF"/>
              </a:solidFill>
              <a:latin typeface="Libre Baskerville"/>
              <a:ea typeface="Libre Baskerville"/>
              <a:cs typeface="Libre Baskerville"/>
              <a:sym typeface="Libre Baskerville"/>
            </a:endParaRPr>
          </a:p>
          <a:p>
            <a:pPr lvl="0" rtl="0">
              <a:spcBef>
                <a:spcPts val="0"/>
              </a:spcBef>
              <a:buClr>
                <a:schemeClr val="dk1"/>
              </a:buClr>
              <a:buSzPct val="122222"/>
              <a:buFont typeface="Arial"/>
              <a:buNone/>
            </a:pPr>
            <a:r>
              <a:rPr lang="en" sz="900">
                <a:solidFill>
                  <a:srgbClr val="FFFFFF"/>
                </a:solidFill>
                <a:latin typeface="Libre Baskerville"/>
                <a:ea typeface="Libre Baskerville"/>
                <a:cs typeface="Libre Baskerville"/>
                <a:sym typeface="Libre Baskerville"/>
              </a:rPr>
              <a:t>This means that you can:</a:t>
            </a:r>
          </a:p>
          <a:p>
            <a:pPr indent="-285750" lvl="0" marL="457200" rtl="0">
              <a:spcBef>
                <a:spcPts val="0"/>
              </a:spcBef>
              <a:buClr>
                <a:srgbClr val="FFFFFF"/>
              </a:buClr>
              <a:buSzPct val="100000"/>
              <a:buFont typeface="Libre Baskerville"/>
              <a:buChar char="●"/>
            </a:pPr>
            <a:r>
              <a:rPr lang="en" sz="900">
                <a:solidFill>
                  <a:srgbClr val="FFFFFF"/>
                </a:solidFill>
                <a:latin typeface="Libre Baskerville"/>
                <a:ea typeface="Libre Baskerville"/>
                <a:cs typeface="Libre Baskerville"/>
                <a:sym typeface="Libre Baskerville"/>
              </a:rPr>
              <a:t>Resize them without losing quality.</a:t>
            </a:r>
          </a:p>
          <a:p>
            <a:pPr indent="-285750" lvl="0" marL="457200" rtl="0">
              <a:spcBef>
                <a:spcPts val="0"/>
              </a:spcBef>
              <a:buClr>
                <a:srgbClr val="FFFFFF"/>
              </a:buClr>
              <a:buSzPct val="100000"/>
              <a:buFont typeface="Libre Baskerville"/>
              <a:buChar char="●"/>
            </a:pPr>
            <a:r>
              <a:rPr lang="en" sz="900">
                <a:solidFill>
                  <a:srgbClr val="FFFFFF"/>
                </a:solidFill>
                <a:latin typeface="Libre Baskerville"/>
                <a:ea typeface="Libre Baskerville"/>
                <a:cs typeface="Libre Baskerville"/>
                <a:sym typeface="Libre Baskerville"/>
              </a:rPr>
              <a:t>Change line color, width and style.</a:t>
            </a:r>
          </a:p>
          <a:p>
            <a:pPr lvl="0" rtl="0">
              <a:spcBef>
                <a:spcPts val="0"/>
              </a:spcBef>
              <a:buNone/>
            </a:pPr>
            <a:r>
              <a:t/>
            </a:r>
            <a:endParaRPr sz="900">
              <a:solidFill>
                <a:srgbClr val="FFFFFF"/>
              </a:solidFill>
              <a:latin typeface="Libre Baskerville"/>
              <a:ea typeface="Libre Baskerville"/>
              <a:cs typeface="Libre Baskerville"/>
              <a:sym typeface="Libre Baskerville"/>
            </a:endParaRPr>
          </a:p>
          <a:p>
            <a:pPr lvl="0" rtl="0">
              <a:spcBef>
                <a:spcPts val="0"/>
              </a:spcBef>
              <a:buNone/>
            </a:pPr>
            <a:r>
              <a:rPr lang="en" sz="900">
                <a:solidFill>
                  <a:srgbClr val="FFFFFF"/>
                </a:solidFill>
                <a:latin typeface="Libre Baskerville"/>
                <a:ea typeface="Libre Baskerville"/>
                <a:cs typeface="Libre Baskerville"/>
                <a:sym typeface="Libre Baskerville"/>
              </a:rPr>
              <a:t>Isn’t that nice? :)</a:t>
            </a:r>
          </a:p>
          <a:p>
            <a:pPr lvl="0" rtl="0">
              <a:spcBef>
                <a:spcPts val="0"/>
              </a:spcBef>
              <a:buNone/>
            </a:pPr>
            <a:r>
              <a:t/>
            </a:r>
            <a:endParaRPr sz="900">
              <a:solidFill>
                <a:srgbClr val="FFFFFF"/>
              </a:solidFill>
              <a:latin typeface="Libre Baskerville"/>
              <a:ea typeface="Libre Baskerville"/>
              <a:cs typeface="Libre Baskerville"/>
              <a:sym typeface="Libre Baskerville"/>
            </a:endParaRPr>
          </a:p>
          <a:p>
            <a:pPr lvl="0" rtl="0">
              <a:spcBef>
                <a:spcPts val="0"/>
              </a:spcBef>
              <a:buNone/>
            </a:pPr>
            <a:r>
              <a:rPr lang="en" sz="900">
                <a:solidFill>
                  <a:srgbClr val="FFFFFF"/>
                </a:solidFill>
                <a:latin typeface="Libre Baskerville"/>
                <a:ea typeface="Libre Baskerville"/>
                <a:cs typeface="Libre Baskerville"/>
                <a:sym typeface="Libre Baskerville"/>
              </a:rPr>
              <a:t>Examples:</a:t>
            </a:r>
          </a:p>
          <a:p>
            <a:pPr lvl="0" rtl="0">
              <a:spcBef>
                <a:spcPts val="0"/>
              </a:spcBef>
              <a:buClr>
                <a:schemeClr val="dk1"/>
              </a:buClr>
              <a:buFont typeface="Arial"/>
              <a:buNone/>
            </a:pPr>
            <a:r>
              <a:t/>
            </a:r>
            <a:endParaRPr sz="900">
              <a:solidFill>
                <a:srgbClr val="FFFFFF"/>
              </a:solidFill>
              <a:latin typeface="Libre Baskerville"/>
              <a:ea typeface="Libre Baskerville"/>
              <a:cs typeface="Libre Baskerville"/>
              <a:sym typeface="Libre Baskerville"/>
            </a:endParaRPr>
          </a:p>
          <a:p>
            <a:pPr lvl="0" rtl="0">
              <a:spcBef>
                <a:spcPts val="0"/>
              </a:spcBef>
              <a:buNone/>
            </a:pPr>
            <a:r>
              <a:t/>
            </a:r>
            <a:endParaRPr sz="900">
              <a:solidFill>
                <a:srgbClr val="FFFFFF"/>
              </a:solidFill>
              <a:latin typeface="Libre Baskerville"/>
              <a:ea typeface="Libre Baskerville"/>
              <a:cs typeface="Libre Baskerville"/>
              <a:sym typeface="Libre Baskerville"/>
            </a:endParaRPr>
          </a:p>
        </p:txBody>
      </p:sp>
      <p:grpSp>
        <p:nvGrpSpPr>
          <p:cNvPr id="644" name="Shape 644"/>
          <p:cNvGrpSpPr/>
          <p:nvPr/>
        </p:nvGrpSpPr>
        <p:grpSpPr>
          <a:xfrm>
            <a:off x="348746" y="333019"/>
            <a:ext cx="342902" cy="447293"/>
            <a:chOff x="590250" y="244200"/>
            <a:chExt cx="407975" cy="532175"/>
          </a:xfrm>
        </p:grpSpPr>
        <p:sp>
          <p:nvSpPr>
            <p:cNvPr id="645" name="Shape 645"/>
            <p:cNvSpPr/>
            <p:nvPr/>
          </p:nvSpPr>
          <p:spPr>
            <a:xfrm>
              <a:off x="623125" y="313625"/>
              <a:ext cx="375100" cy="462750"/>
            </a:xfrm>
            <a:custGeom>
              <a:pathLst>
                <a:path extrusionOk="0" fill="none" h="18510" w="15004">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46" name="Shape 646"/>
            <p:cNvSpPr/>
            <p:nvPr/>
          </p:nvSpPr>
          <p:spPr>
            <a:xfrm>
              <a:off x="590250" y="269775"/>
              <a:ext cx="377525" cy="462775"/>
            </a:xfrm>
            <a:custGeom>
              <a:pathLst>
                <a:path extrusionOk="0" fill="none" h="18511" w="15101">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47" name="Shape 647"/>
            <p:cNvSpPr/>
            <p:nvPr/>
          </p:nvSpPr>
          <p:spPr>
            <a:xfrm>
              <a:off x="796650" y="274025"/>
              <a:ext cx="45100" cy="45100"/>
            </a:xfrm>
            <a:custGeom>
              <a:pathLst>
                <a:path extrusionOk="0" fill="none" h="1804" w="1804">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48" name="Shape 648"/>
            <p:cNvSpPr/>
            <p:nvPr/>
          </p:nvSpPr>
          <p:spPr>
            <a:xfrm>
              <a:off x="713850" y="274025"/>
              <a:ext cx="45075" cy="45100"/>
            </a:xfrm>
            <a:custGeom>
              <a:pathLst>
                <a:path extrusionOk="0" fill="none" h="1804" w="1803">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49" name="Shape 649"/>
            <p:cNvSpPr/>
            <p:nvPr/>
          </p:nvSpPr>
          <p:spPr>
            <a:xfrm>
              <a:off x="631050" y="274025"/>
              <a:ext cx="45075" cy="45100"/>
            </a:xfrm>
            <a:custGeom>
              <a:pathLst>
                <a:path extrusionOk="0" fill="none" h="1804" w="1803">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50" name="Shape 650"/>
            <p:cNvSpPr/>
            <p:nvPr/>
          </p:nvSpPr>
          <p:spPr>
            <a:xfrm>
              <a:off x="649925" y="590050"/>
              <a:ext cx="133975" cy="25"/>
            </a:xfrm>
            <a:custGeom>
              <a:pathLst>
                <a:path extrusionOk="0" fill="none" h="1" w="5359">
                  <a:moveTo>
                    <a:pt x="5358" y="0"/>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51" name="Shape 651"/>
            <p:cNvSpPr/>
            <p:nvPr/>
          </p:nvSpPr>
          <p:spPr>
            <a:xfrm>
              <a:off x="649925" y="534625"/>
              <a:ext cx="255750" cy="25"/>
            </a:xfrm>
            <a:custGeom>
              <a:pathLst>
                <a:path extrusionOk="0" fill="none" h="1" w="10230">
                  <a:moveTo>
                    <a:pt x="10229" y="1"/>
                  </a:move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52" name="Shape 652"/>
            <p:cNvSpPr/>
            <p:nvPr/>
          </p:nvSpPr>
          <p:spPr>
            <a:xfrm>
              <a:off x="649925" y="479825"/>
              <a:ext cx="255750" cy="25"/>
            </a:xfrm>
            <a:custGeom>
              <a:pathLst>
                <a:path extrusionOk="0" fill="none" h="1" w="10230">
                  <a:moveTo>
                    <a:pt x="10229" y="1"/>
                  </a:move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53" name="Shape 653"/>
            <p:cNvSpPr/>
            <p:nvPr/>
          </p:nvSpPr>
          <p:spPr>
            <a:xfrm>
              <a:off x="649925" y="424425"/>
              <a:ext cx="255750" cy="25"/>
            </a:xfrm>
            <a:custGeom>
              <a:pathLst>
                <a:path extrusionOk="0" fill="none" h="1" w="10230">
                  <a:moveTo>
                    <a:pt x="10229" y="1"/>
                  </a:move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54" name="Shape 654"/>
            <p:cNvSpPr/>
            <p:nvPr/>
          </p:nvSpPr>
          <p:spPr>
            <a:xfrm>
              <a:off x="879475" y="274025"/>
              <a:ext cx="45075" cy="45100"/>
            </a:xfrm>
            <a:custGeom>
              <a:pathLst>
                <a:path extrusionOk="0" fill="none" h="1804" w="1803">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55" name="Shape 655"/>
            <p:cNvSpPr/>
            <p:nvPr/>
          </p:nvSpPr>
          <p:spPr>
            <a:xfrm>
              <a:off x="654800" y="244200"/>
              <a:ext cx="25" cy="51175"/>
            </a:xfrm>
            <a:custGeom>
              <a:pathLst>
                <a:path extrusionOk="0" fill="none" h="2047" w="1">
                  <a:moveTo>
                    <a:pt x="0" y="1"/>
                  </a:moveTo>
                  <a:lnTo>
                    <a:pt x="0" y="2046"/>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56" name="Shape 656"/>
            <p:cNvSpPr/>
            <p:nvPr/>
          </p:nvSpPr>
          <p:spPr>
            <a:xfrm>
              <a:off x="737600" y="244200"/>
              <a:ext cx="25" cy="51175"/>
            </a:xfrm>
            <a:custGeom>
              <a:pathLst>
                <a:path extrusionOk="0" fill="none" h="2047" w="1">
                  <a:moveTo>
                    <a:pt x="1" y="1"/>
                  </a:moveTo>
                  <a:lnTo>
                    <a:pt x="1" y="2046"/>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57" name="Shape 657"/>
            <p:cNvSpPr/>
            <p:nvPr/>
          </p:nvSpPr>
          <p:spPr>
            <a:xfrm>
              <a:off x="820400" y="244200"/>
              <a:ext cx="25" cy="51175"/>
            </a:xfrm>
            <a:custGeom>
              <a:pathLst>
                <a:path extrusionOk="0" fill="none" h="2047" w="1">
                  <a:moveTo>
                    <a:pt x="1" y="1"/>
                  </a:moveTo>
                  <a:lnTo>
                    <a:pt x="1" y="2046"/>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58" name="Shape 658"/>
            <p:cNvSpPr/>
            <p:nvPr/>
          </p:nvSpPr>
          <p:spPr>
            <a:xfrm>
              <a:off x="903225" y="244200"/>
              <a:ext cx="25" cy="51175"/>
            </a:xfrm>
            <a:custGeom>
              <a:pathLst>
                <a:path extrusionOk="0" fill="none" h="2047" w="1">
                  <a:moveTo>
                    <a:pt x="0" y="1"/>
                  </a:moveTo>
                  <a:lnTo>
                    <a:pt x="0" y="2046"/>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659" name="Shape 659"/>
          <p:cNvGrpSpPr/>
          <p:nvPr/>
        </p:nvGrpSpPr>
        <p:grpSpPr>
          <a:xfrm>
            <a:off x="901438" y="399040"/>
            <a:ext cx="372593" cy="310144"/>
            <a:chOff x="1247825" y="322750"/>
            <a:chExt cx="443300" cy="369000"/>
          </a:xfrm>
        </p:grpSpPr>
        <p:sp>
          <p:nvSpPr>
            <p:cNvPr id="660" name="Shape 660"/>
            <p:cNvSpPr/>
            <p:nvPr/>
          </p:nvSpPr>
          <p:spPr>
            <a:xfrm>
              <a:off x="1247825" y="322750"/>
              <a:ext cx="443300" cy="369000"/>
            </a:xfrm>
            <a:custGeom>
              <a:pathLst>
                <a:path extrusionOk="0" fill="none" h="14760" w="17732">
                  <a:moveTo>
                    <a:pt x="16952" y="2558"/>
                  </a:moveTo>
                  <a:lnTo>
                    <a:pt x="13664" y="2558"/>
                  </a:lnTo>
                  <a:lnTo>
                    <a:pt x="13226" y="755"/>
                  </a:lnTo>
                  <a:lnTo>
                    <a:pt x="13226" y="755"/>
                  </a:lnTo>
                  <a:lnTo>
                    <a:pt x="13177" y="609"/>
                  </a:lnTo>
                  <a:lnTo>
                    <a:pt x="13104" y="463"/>
                  </a:lnTo>
                  <a:lnTo>
                    <a:pt x="13006" y="317"/>
                  </a:lnTo>
                  <a:lnTo>
                    <a:pt x="12885" y="220"/>
                  </a:lnTo>
                  <a:lnTo>
                    <a:pt x="12739" y="122"/>
                  </a:lnTo>
                  <a:lnTo>
                    <a:pt x="12592" y="49"/>
                  </a:lnTo>
                  <a:lnTo>
                    <a:pt x="12446" y="0"/>
                  </a:lnTo>
                  <a:lnTo>
                    <a:pt x="12276" y="0"/>
                  </a:lnTo>
                  <a:lnTo>
                    <a:pt x="5456" y="0"/>
                  </a:lnTo>
                  <a:lnTo>
                    <a:pt x="5456" y="0"/>
                  </a:lnTo>
                  <a:lnTo>
                    <a:pt x="5286" y="0"/>
                  </a:lnTo>
                  <a:lnTo>
                    <a:pt x="5140" y="49"/>
                  </a:lnTo>
                  <a:lnTo>
                    <a:pt x="4994" y="122"/>
                  </a:lnTo>
                  <a:lnTo>
                    <a:pt x="4848" y="220"/>
                  </a:lnTo>
                  <a:lnTo>
                    <a:pt x="4726" y="317"/>
                  </a:lnTo>
                  <a:lnTo>
                    <a:pt x="4628" y="463"/>
                  </a:lnTo>
                  <a:lnTo>
                    <a:pt x="4555" y="609"/>
                  </a:lnTo>
                  <a:lnTo>
                    <a:pt x="4507" y="755"/>
                  </a:lnTo>
                  <a:lnTo>
                    <a:pt x="4068" y="2558"/>
                  </a:lnTo>
                  <a:lnTo>
                    <a:pt x="3240" y="2558"/>
                  </a:lnTo>
                  <a:lnTo>
                    <a:pt x="3240" y="2558"/>
                  </a:lnTo>
                  <a:lnTo>
                    <a:pt x="3240" y="2558"/>
                  </a:lnTo>
                  <a:lnTo>
                    <a:pt x="3240" y="2460"/>
                  </a:lnTo>
                  <a:lnTo>
                    <a:pt x="3216" y="2363"/>
                  </a:lnTo>
                  <a:lnTo>
                    <a:pt x="3167" y="2290"/>
                  </a:lnTo>
                  <a:lnTo>
                    <a:pt x="3094" y="2217"/>
                  </a:lnTo>
                  <a:lnTo>
                    <a:pt x="3045" y="2144"/>
                  </a:lnTo>
                  <a:lnTo>
                    <a:pt x="2948" y="2119"/>
                  </a:lnTo>
                  <a:lnTo>
                    <a:pt x="2850" y="2071"/>
                  </a:lnTo>
                  <a:lnTo>
                    <a:pt x="2753" y="2071"/>
                  </a:lnTo>
                  <a:lnTo>
                    <a:pt x="2047" y="2071"/>
                  </a:lnTo>
                  <a:lnTo>
                    <a:pt x="2047" y="2071"/>
                  </a:lnTo>
                  <a:lnTo>
                    <a:pt x="1949" y="2071"/>
                  </a:lnTo>
                  <a:lnTo>
                    <a:pt x="1852" y="2119"/>
                  </a:lnTo>
                  <a:lnTo>
                    <a:pt x="1779" y="2144"/>
                  </a:lnTo>
                  <a:lnTo>
                    <a:pt x="1706" y="2217"/>
                  </a:lnTo>
                  <a:lnTo>
                    <a:pt x="1633" y="2290"/>
                  </a:lnTo>
                  <a:lnTo>
                    <a:pt x="1608" y="2363"/>
                  </a:lnTo>
                  <a:lnTo>
                    <a:pt x="1560" y="2460"/>
                  </a:lnTo>
                  <a:lnTo>
                    <a:pt x="1560" y="2558"/>
                  </a:lnTo>
                  <a:lnTo>
                    <a:pt x="1560" y="2558"/>
                  </a:lnTo>
                  <a:lnTo>
                    <a:pt x="780" y="2558"/>
                  </a:lnTo>
                  <a:lnTo>
                    <a:pt x="780" y="2558"/>
                  </a:lnTo>
                  <a:lnTo>
                    <a:pt x="634" y="2582"/>
                  </a:lnTo>
                  <a:lnTo>
                    <a:pt x="488" y="2631"/>
                  </a:lnTo>
                  <a:lnTo>
                    <a:pt x="342" y="2679"/>
                  </a:lnTo>
                  <a:lnTo>
                    <a:pt x="220" y="2777"/>
                  </a:lnTo>
                  <a:lnTo>
                    <a:pt x="123" y="2899"/>
                  </a:lnTo>
                  <a:lnTo>
                    <a:pt x="74" y="3045"/>
                  </a:lnTo>
                  <a:lnTo>
                    <a:pt x="25" y="3191"/>
                  </a:lnTo>
                  <a:lnTo>
                    <a:pt x="1" y="3337"/>
                  </a:lnTo>
                  <a:lnTo>
                    <a:pt x="1" y="13980"/>
                  </a:lnTo>
                  <a:lnTo>
                    <a:pt x="1" y="13980"/>
                  </a:lnTo>
                  <a:lnTo>
                    <a:pt x="25" y="14151"/>
                  </a:lnTo>
                  <a:lnTo>
                    <a:pt x="74" y="14297"/>
                  </a:lnTo>
                  <a:lnTo>
                    <a:pt x="123" y="14418"/>
                  </a:lnTo>
                  <a:lnTo>
                    <a:pt x="220" y="14540"/>
                  </a:lnTo>
                  <a:lnTo>
                    <a:pt x="342" y="14638"/>
                  </a:lnTo>
                  <a:lnTo>
                    <a:pt x="488" y="14711"/>
                  </a:lnTo>
                  <a:lnTo>
                    <a:pt x="634" y="14759"/>
                  </a:lnTo>
                  <a:lnTo>
                    <a:pt x="780" y="14759"/>
                  </a:lnTo>
                  <a:lnTo>
                    <a:pt x="16952" y="14759"/>
                  </a:lnTo>
                  <a:lnTo>
                    <a:pt x="16952" y="14759"/>
                  </a:lnTo>
                  <a:lnTo>
                    <a:pt x="17098" y="14759"/>
                  </a:lnTo>
                  <a:lnTo>
                    <a:pt x="17244" y="14711"/>
                  </a:lnTo>
                  <a:lnTo>
                    <a:pt x="17390" y="14638"/>
                  </a:lnTo>
                  <a:lnTo>
                    <a:pt x="17512" y="14540"/>
                  </a:lnTo>
                  <a:lnTo>
                    <a:pt x="17610" y="14418"/>
                  </a:lnTo>
                  <a:lnTo>
                    <a:pt x="17658" y="14297"/>
                  </a:lnTo>
                  <a:lnTo>
                    <a:pt x="17707" y="14151"/>
                  </a:lnTo>
                  <a:lnTo>
                    <a:pt x="17731" y="13980"/>
                  </a:lnTo>
                  <a:lnTo>
                    <a:pt x="17731" y="3337"/>
                  </a:lnTo>
                  <a:lnTo>
                    <a:pt x="17731" y="3337"/>
                  </a:lnTo>
                  <a:lnTo>
                    <a:pt x="17707" y="3191"/>
                  </a:lnTo>
                  <a:lnTo>
                    <a:pt x="17658" y="3045"/>
                  </a:lnTo>
                  <a:lnTo>
                    <a:pt x="17610" y="2899"/>
                  </a:lnTo>
                  <a:lnTo>
                    <a:pt x="17512" y="2777"/>
                  </a:lnTo>
                  <a:lnTo>
                    <a:pt x="17390" y="2679"/>
                  </a:lnTo>
                  <a:lnTo>
                    <a:pt x="17244" y="2631"/>
                  </a:lnTo>
                  <a:lnTo>
                    <a:pt x="17098" y="2582"/>
                  </a:lnTo>
                  <a:lnTo>
                    <a:pt x="16952" y="2558"/>
                  </a:lnTo>
                  <a:lnTo>
                    <a:pt x="16952" y="2558"/>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61" name="Shape 661"/>
            <p:cNvSpPr/>
            <p:nvPr/>
          </p:nvSpPr>
          <p:spPr>
            <a:xfrm>
              <a:off x="1398225" y="386675"/>
              <a:ext cx="142500" cy="25"/>
            </a:xfrm>
            <a:custGeom>
              <a:pathLst>
                <a:path extrusionOk="0" fill="none" h="1" w="5700">
                  <a:moveTo>
                    <a:pt x="5700" y="1"/>
                  </a:moveTo>
                  <a:lnTo>
                    <a:pt x="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62" name="Shape 662"/>
            <p:cNvSpPr/>
            <p:nvPr/>
          </p:nvSpPr>
          <p:spPr>
            <a:xfrm>
              <a:off x="1370225" y="450000"/>
              <a:ext cx="198500" cy="197900"/>
            </a:xfrm>
            <a:custGeom>
              <a:pathLst>
                <a:path extrusionOk="0" fill="none" h="7916" w="7940">
                  <a:moveTo>
                    <a:pt x="3970" y="7916"/>
                  </a:moveTo>
                  <a:lnTo>
                    <a:pt x="3970" y="7916"/>
                  </a:lnTo>
                  <a:lnTo>
                    <a:pt x="3556" y="7892"/>
                  </a:lnTo>
                  <a:lnTo>
                    <a:pt x="3166" y="7843"/>
                  </a:lnTo>
                  <a:lnTo>
                    <a:pt x="2801" y="7745"/>
                  </a:lnTo>
                  <a:lnTo>
                    <a:pt x="2436" y="7624"/>
                  </a:lnTo>
                  <a:lnTo>
                    <a:pt x="2070" y="7453"/>
                  </a:lnTo>
                  <a:lnTo>
                    <a:pt x="1754" y="7258"/>
                  </a:lnTo>
                  <a:lnTo>
                    <a:pt x="1462" y="7015"/>
                  </a:lnTo>
                  <a:lnTo>
                    <a:pt x="1169" y="6771"/>
                  </a:lnTo>
                  <a:lnTo>
                    <a:pt x="901" y="6479"/>
                  </a:lnTo>
                  <a:lnTo>
                    <a:pt x="682" y="6187"/>
                  </a:lnTo>
                  <a:lnTo>
                    <a:pt x="487" y="5846"/>
                  </a:lnTo>
                  <a:lnTo>
                    <a:pt x="317" y="5505"/>
                  </a:lnTo>
                  <a:lnTo>
                    <a:pt x="195" y="5139"/>
                  </a:lnTo>
                  <a:lnTo>
                    <a:pt x="98" y="4750"/>
                  </a:lnTo>
                  <a:lnTo>
                    <a:pt x="25" y="4360"/>
                  </a:lnTo>
                  <a:lnTo>
                    <a:pt x="0" y="3970"/>
                  </a:lnTo>
                  <a:lnTo>
                    <a:pt x="0" y="3970"/>
                  </a:lnTo>
                  <a:lnTo>
                    <a:pt x="25" y="3556"/>
                  </a:lnTo>
                  <a:lnTo>
                    <a:pt x="98" y="3167"/>
                  </a:lnTo>
                  <a:lnTo>
                    <a:pt x="195" y="2777"/>
                  </a:lnTo>
                  <a:lnTo>
                    <a:pt x="317" y="2412"/>
                  </a:lnTo>
                  <a:lnTo>
                    <a:pt x="487" y="2071"/>
                  </a:lnTo>
                  <a:lnTo>
                    <a:pt x="682" y="1754"/>
                  </a:lnTo>
                  <a:lnTo>
                    <a:pt x="901" y="1437"/>
                  </a:lnTo>
                  <a:lnTo>
                    <a:pt x="1169" y="1170"/>
                  </a:lnTo>
                  <a:lnTo>
                    <a:pt x="1462" y="902"/>
                  </a:lnTo>
                  <a:lnTo>
                    <a:pt x="1754" y="682"/>
                  </a:lnTo>
                  <a:lnTo>
                    <a:pt x="2070" y="488"/>
                  </a:lnTo>
                  <a:lnTo>
                    <a:pt x="2436" y="317"/>
                  </a:lnTo>
                  <a:lnTo>
                    <a:pt x="2801" y="171"/>
                  </a:lnTo>
                  <a:lnTo>
                    <a:pt x="3166" y="74"/>
                  </a:lnTo>
                  <a:lnTo>
                    <a:pt x="3556" y="25"/>
                  </a:lnTo>
                  <a:lnTo>
                    <a:pt x="3970" y="1"/>
                  </a:lnTo>
                  <a:lnTo>
                    <a:pt x="3970" y="1"/>
                  </a:lnTo>
                  <a:lnTo>
                    <a:pt x="4384" y="25"/>
                  </a:lnTo>
                  <a:lnTo>
                    <a:pt x="4774" y="74"/>
                  </a:lnTo>
                  <a:lnTo>
                    <a:pt x="5139" y="171"/>
                  </a:lnTo>
                  <a:lnTo>
                    <a:pt x="5505" y="317"/>
                  </a:lnTo>
                  <a:lnTo>
                    <a:pt x="5870" y="488"/>
                  </a:lnTo>
                  <a:lnTo>
                    <a:pt x="6186" y="682"/>
                  </a:lnTo>
                  <a:lnTo>
                    <a:pt x="6479" y="902"/>
                  </a:lnTo>
                  <a:lnTo>
                    <a:pt x="6771" y="1170"/>
                  </a:lnTo>
                  <a:lnTo>
                    <a:pt x="7039" y="1437"/>
                  </a:lnTo>
                  <a:lnTo>
                    <a:pt x="7258" y="1754"/>
                  </a:lnTo>
                  <a:lnTo>
                    <a:pt x="7453" y="2071"/>
                  </a:lnTo>
                  <a:lnTo>
                    <a:pt x="7623" y="2412"/>
                  </a:lnTo>
                  <a:lnTo>
                    <a:pt x="7745" y="2777"/>
                  </a:lnTo>
                  <a:lnTo>
                    <a:pt x="7843" y="3167"/>
                  </a:lnTo>
                  <a:lnTo>
                    <a:pt x="7916" y="3556"/>
                  </a:lnTo>
                  <a:lnTo>
                    <a:pt x="7940" y="3970"/>
                  </a:lnTo>
                  <a:lnTo>
                    <a:pt x="7940" y="3970"/>
                  </a:lnTo>
                  <a:lnTo>
                    <a:pt x="7916" y="4360"/>
                  </a:lnTo>
                  <a:lnTo>
                    <a:pt x="7843" y="4750"/>
                  </a:lnTo>
                  <a:lnTo>
                    <a:pt x="7745" y="5139"/>
                  </a:lnTo>
                  <a:lnTo>
                    <a:pt x="7623" y="5505"/>
                  </a:lnTo>
                  <a:lnTo>
                    <a:pt x="7453" y="5846"/>
                  </a:lnTo>
                  <a:lnTo>
                    <a:pt x="7258" y="6187"/>
                  </a:lnTo>
                  <a:lnTo>
                    <a:pt x="7039" y="6479"/>
                  </a:lnTo>
                  <a:lnTo>
                    <a:pt x="6771" y="6771"/>
                  </a:lnTo>
                  <a:lnTo>
                    <a:pt x="6479" y="7015"/>
                  </a:lnTo>
                  <a:lnTo>
                    <a:pt x="6186" y="7258"/>
                  </a:lnTo>
                  <a:lnTo>
                    <a:pt x="5870" y="7453"/>
                  </a:lnTo>
                  <a:lnTo>
                    <a:pt x="5505" y="7624"/>
                  </a:lnTo>
                  <a:lnTo>
                    <a:pt x="5139" y="7745"/>
                  </a:lnTo>
                  <a:lnTo>
                    <a:pt x="4774" y="7843"/>
                  </a:lnTo>
                  <a:lnTo>
                    <a:pt x="4384" y="7892"/>
                  </a:lnTo>
                  <a:lnTo>
                    <a:pt x="3970" y="7916"/>
                  </a:lnTo>
                  <a:lnTo>
                    <a:pt x="3970" y="7916"/>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63" name="Shape 663"/>
            <p:cNvSpPr/>
            <p:nvPr/>
          </p:nvSpPr>
          <p:spPr>
            <a:xfrm>
              <a:off x="1403100" y="482875"/>
              <a:ext cx="132750" cy="132150"/>
            </a:xfrm>
            <a:custGeom>
              <a:pathLst>
                <a:path extrusionOk="0" fill="none" h="5286" w="5310">
                  <a:moveTo>
                    <a:pt x="2655" y="5286"/>
                  </a:moveTo>
                  <a:lnTo>
                    <a:pt x="2655" y="5286"/>
                  </a:lnTo>
                  <a:lnTo>
                    <a:pt x="2387" y="5286"/>
                  </a:lnTo>
                  <a:lnTo>
                    <a:pt x="2119" y="5237"/>
                  </a:lnTo>
                  <a:lnTo>
                    <a:pt x="1876" y="5164"/>
                  </a:lnTo>
                  <a:lnTo>
                    <a:pt x="1632" y="5091"/>
                  </a:lnTo>
                  <a:lnTo>
                    <a:pt x="1389" y="4969"/>
                  </a:lnTo>
                  <a:lnTo>
                    <a:pt x="1169" y="4847"/>
                  </a:lnTo>
                  <a:lnTo>
                    <a:pt x="975" y="4677"/>
                  </a:lnTo>
                  <a:lnTo>
                    <a:pt x="780" y="4506"/>
                  </a:lnTo>
                  <a:lnTo>
                    <a:pt x="609" y="4336"/>
                  </a:lnTo>
                  <a:lnTo>
                    <a:pt x="463" y="4117"/>
                  </a:lnTo>
                  <a:lnTo>
                    <a:pt x="317" y="3897"/>
                  </a:lnTo>
                  <a:lnTo>
                    <a:pt x="220" y="3678"/>
                  </a:lnTo>
                  <a:lnTo>
                    <a:pt x="122" y="3435"/>
                  </a:lnTo>
                  <a:lnTo>
                    <a:pt x="74" y="3191"/>
                  </a:lnTo>
                  <a:lnTo>
                    <a:pt x="25" y="2923"/>
                  </a:lnTo>
                  <a:lnTo>
                    <a:pt x="0" y="2655"/>
                  </a:lnTo>
                  <a:lnTo>
                    <a:pt x="0" y="2655"/>
                  </a:lnTo>
                  <a:lnTo>
                    <a:pt x="25" y="2387"/>
                  </a:lnTo>
                  <a:lnTo>
                    <a:pt x="74" y="2120"/>
                  </a:lnTo>
                  <a:lnTo>
                    <a:pt x="122" y="1852"/>
                  </a:lnTo>
                  <a:lnTo>
                    <a:pt x="220" y="1608"/>
                  </a:lnTo>
                  <a:lnTo>
                    <a:pt x="317" y="1389"/>
                  </a:lnTo>
                  <a:lnTo>
                    <a:pt x="463" y="1170"/>
                  </a:lnTo>
                  <a:lnTo>
                    <a:pt x="609" y="975"/>
                  </a:lnTo>
                  <a:lnTo>
                    <a:pt x="780" y="780"/>
                  </a:lnTo>
                  <a:lnTo>
                    <a:pt x="975" y="610"/>
                  </a:lnTo>
                  <a:lnTo>
                    <a:pt x="1169" y="463"/>
                  </a:lnTo>
                  <a:lnTo>
                    <a:pt x="1389" y="317"/>
                  </a:lnTo>
                  <a:lnTo>
                    <a:pt x="1632" y="220"/>
                  </a:lnTo>
                  <a:lnTo>
                    <a:pt x="1876" y="122"/>
                  </a:lnTo>
                  <a:lnTo>
                    <a:pt x="2119" y="49"/>
                  </a:lnTo>
                  <a:lnTo>
                    <a:pt x="2387" y="25"/>
                  </a:lnTo>
                  <a:lnTo>
                    <a:pt x="2655" y="1"/>
                  </a:lnTo>
                  <a:lnTo>
                    <a:pt x="2655" y="1"/>
                  </a:lnTo>
                  <a:lnTo>
                    <a:pt x="2923" y="25"/>
                  </a:lnTo>
                  <a:lnTo>
                    <a:pt x="3191" y="49"/>
                  </a:lnTo>
                  <a:lnTo>
                    <a:pt x="3435" y="122"/>
                  </a:lnTo>
                  <a:lnTo>
                    <a:pt x="3678" y="220"/>
                  </a:lnTo>
                  <a:lnTo>
                    <a:pt x="3922" y="317"/>
                  </a:lnTo>
                  <a:lnTo>
                    <a:pt x="4141" y="463"/>
                  </a:lnTo>
                  <a:lnTo>
                    <a:pt x="4336" y="610"/>
                  </a:lnTo>
                  <a:lnTo>
                    <a:pt x="4530" y="780"/>
                  </a:lnTo>
                  <a:lnTo>
                    <a:pt x="4701" y="975"/>
                  </a:lnTo>
                  <a:lnTo>
                    <a:pt x="4847" y="1170"/>
                  </a:lnTo>
                  <a:lnTo>
                    <a:pt x="4993" y="1389"/>
                  </a:lnTo>
                  <a:lnTo>
                    <a:pt x="5091" y="1608"/>
                  </a:lnTo>
                  <a:lnTo>
                    <a:pt x="5188" y="1852"/>
                  </a:lnTo>
                  <a:lnTo>
                    <a:pt x="5237" y="2120"/>
                  </a:lnTo>
                  <a:lnTo>
                    <a:pt x="5285" y="2387"/>
                  </a:lnTo>
                  <a:lnTo>
                    <a:pt x="5310" y="2655"/>
                  </a:lnTo>
                  <a:lnTo>
                    <a:pt x="5310" y="2655"/>
                  </a:lnTo>
                  <a:lnTo>
                    <a:pt x="5285" y="2923"/>
                  </a:lnTo>
                  <a:lnTo>
                    <a:pt x="5237" y="3191"/>
                  </a:lnTo>
                  <a:lnTo>
                    <a:pt x="5188" y="3435"/>
                  </a:lnTo>
                  <a:lnTo>
                    <a:pt x="5091" y="3678"/>
                  </a:lnTo>
                  <a:lnTo>
                    <a:pt x="4993" y="3897"/>
                  </a:lnTo>
                  <a:lnTo>
                    <a:pt x="4847" y="4117"/>
                  </a:lnTo>
                  <a:lnTo>
                    <a:pt x="4701" y="4336"/>
                  </a:lnTo>
                  <a:lnTo>
                    <a:pt x="4530" y="4506"/>
                  </a:lnTo>
                  <a:lnTo>
                    <a:pt x="4336" y="4677"/>
                  </a:lnTo>
                  <a:lnTo>
                    <a:pt x="4141" y="4847"/>
                  </a:lnTo>
                  <a:lnTo>
                    <a:pt x="3922" y="4969"/>
                  </a:lnTo>
                  <a:lnTo>
                    <a:pt x="3678" y="5091"/>
                  </a:lnTo>
                  <a:lnTo>
                    <a:pt x="3435" y="5164"/>
                  </a:lnTo>
                  <a:lnTo>
                    <a:pt x="3191" y="5237"/>
                  </a:lnTo>
                  <a:lnTo>
                    <a:pt x="2923" y="5286"/>
                  </a:lnTo>
                  <a:lnTo>
                    <a:pt x="2655" y="5286"/>
                  </a:lnTo>
                  <a:lnTo>
                    <a:pt x="2655" y="5286"/>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64" name="Shape 664"/>
            <p:cNvSpPr/>
            <p:nvPr/>
          </p:nvSpPr>
          <p:spPr>
            <a:xfrm>
              <a:off x="1588800" y="435400"/>
              <a:ext cx="66400" cy="43850"/>
            </a:xfrm>
            <a:custGeom>
              <a:pathLst>
                <a:path extrusionOk="0" fill="none" h="1754" w="2656">
                  <a:moveTo>
                    <a:pt x="2655" y="1266"/>
                  </a:moveTo>
                  <a:lnTo>
                    <a:pt x="2655" y="1266"/>
                  </a:lnTo>
                  <a:lnTo>
                    <a:pt x="2655" y="1364"/>
                  </a:lnTo>
                  <a:lnTo>
                    <a:pt x="2631" y="1461"/>
                  </a:lnTo>
                  <a:lnTo>
                    <a:pt x="2582" y="1534"/>
                  </a:lnTo>
                  <a:lnTo>
                    <a:pt x="2509" y="1607"/>
                  </a:lnTo>
                  <a:lnTo>
                    <a:pt x="2461" y="1680"/>
                  </a:lnTo>
                  <a:lnTo>
                    <a:pt x="2363" y="1705"/>
                  </a:lnTo>
                  <a:lnTo>
                    <a:pt x="2266" y="1754"/>
                  </a:lnTo>
                  <a:lnTo>
                    <a:pt x="2168" y="1754"/>
                  </a:lnTo>
                  <a:lnTo>
                    <a:pt x="488" y="1754"/>
                  </a:lnTo>
                  <a:lnTo>
                    <a:pt x="488" y="1754"/>
                  </a:lnTo>
                  <a:lnTo>
                    <a:pt x="390" y="1754"/>
                  </a:lnTo>
                  <a:lnTo>
                    <a:pt x="293" y="1705"/>
                  </a:lnTo>
                  <a:lnTo>
                    <a:pt x="220" y="1680"/>
                  </a:lnTo>
                  <a:lnTo>
                    <a:pt x="147" y="1607"/>
                  </a:lnTo>
                  <a:lnTo>
                    <a:pt x="74" y="1534"/>
                  </a:lnTo>
                  <a:lnTo>
                    <a:pt x="49" y="1461"/>
                  </a:lnTo>
                  <a:lnTo>
                    <a:pt x="1" y="1364"/>
                  </a:lnTo>
                  <a:lnTo>
                    <a:pt x="1" y="1266"/>
                  </a:lnTo>
                  <a:lnTo>
                    <a:pt x="1" y="487"/>
                  </a:lnTo>
                  <a:lnTo>
                    <a:pt x="1" y="487"/>
                  </a:lnTo>
                  <a:lnTo>
                    <a:pt x="1" y="390"/>
                  </a:lnTo>
                  <a:lnTo>
                    <a:pt x="49" y="292"/>
                  </a:lnTo>
                  <a:lnTo>
                    <a:pt x="74" y="219"/>
                  </a:lnTo>
                  <a:lnTo>
                    <a:pt x="147" y="146"/>
                  </a:lnTo>
                  <a:lnTo>
                    <a:pt x="220" y="73"/>
                  </a:lnTo>
                  <a:lnTo>
                    <a:pt x="293" y="49"/>
                  </a:lnTo>
                  <a:lnTo>
                    <a:pt x="390" y="0"/>
                  </a:lnTo>
                  <a:lnTo>
                    <a:pt x="488" y="0"/>
                  </a:lnTo>
                  <a:lnTo>
                    <a:pt x="2168" y="0"/>
                  </a:lnTo>
                  <a:lnTo>
                    <a:pt x="2168" y="0"/>
                  </a:lnTo>
                  <a:lnTo>
                    <a:pt x="2266" y="0"/>
                  </a:lnTo>
                  <a:lnTo>
                    <a:pt x="2363" y="49"/>
                  </a:lnTo>
                  <a:lnTo>
                    <a:pt x="2461" y="73"/>
                  </a:lnTo>
                  <a:lnTo>
                    <a:pt x="2509" y="146"/>
                  </a:lnTo>
                  <a:lnTo>
                    <a:pt x="2582" y="219"/>
                  </a:lnTo>
                  <a:lnTo>
                    <a:pt x="2631" y="292"/>
                  </a:lnTo>
                  <a:lnTo>
                    <a:pt x="2655" y="390"/>
                  </a:lnTo>
                  <a:lnTo>
                    <a:pt x="2655" y="487"/>
                  </a:lnTo>
                  <a:lnTo>
                    <a:pt x="2655" y="1266"/>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665" name="Shape 665"/>
          <p:cNvGrpSpPr/>
          <p:nvPr/>
        </p:nvGrpSpPr>
        <p:grpSpPr>
          <a:xfrm>
            <a:off x="1474617" y="397506"/>
            <a:ext cx="356203" cy="313212"/>
            <a:chOff x="1929775" y="320925"/>
            <a:chExt cx="423800" cy="372650"/>
          </a:xfrm>
        </p:grpSpPr>
        <p:sp>
          <p:nvSpPr>
            <p:cNvPr id="666" name="Shape 666"/>
            <p:cNvSpPr/>
            <p:nvPr/>
          </p:nvSpPr>
          <p:spPr>
            <a:xfrm>
              <a:off x="1929775" y="320925"/>
              <a:ext cx="423800" cy="372650"/>
            </a:xfrm>
            <a:custGeom>
              <a:pathLst>
                <a:path extrusionOk="0" fill="none" h="14906" w="16952">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67" name="Shape 667"/>
            <p:cNvSpPr/>
            <p:nvPr/>
          </p:nvSpPr>
          <p:spPr>
            <a:xfrm>
              <a:off x="1954125" y="345275"/>
              <a:ext cx="375100" cy="323950"/>
            </a:xfrm>
            <a:custGeom>
              <a:pathLst>
                <a:path extrusionOk="0" fill="none" h="12958" w="15004">
                  <a:moveTo>
                    <a:pt x="15003" y="12957"/>
                  </a:moveTo>
                  <a:lnTo>
                    <a:pt x="1" y="12957"/>
                  </a:lnTo>
                  <a:lnTo>
                    <a:pt x="1" y="0"/>
                  </a:lnTo>
                  <a:lnTo>
                    <a:pt x="15003" y="0"/>
                  </a:lnTo>
                  <a:lnTo>
                    <a:pt x="15003" y="12957"/>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68" name="Shape 668"/>
            <p:cNvSpPr/>
            <p:nvPr/>
          </p:nvSpPr>
          <p:spPr>
            <a:xfrm>
              <a:off x="2162375" y="534625"/>
              <a:ext cx="146750" cy="113275"/>
            </a:xfrm>
            <a:custGeom>
              <a:pathLst>
                <a:path extrusionOk="0" fill="none" h="4531" w="587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69" name="Shape 669"/>
            <p:cNvSpPr/>
            <p:nvPr/>
          </p:nvSpPr>
          <p:spPr>
            <a:xfrm>
              <a:off x="1974225" y="468875"/>
              <a:ext cx="232600" cy="179025"/>
            </a:xfrm>
            <a:custGeom>
              <a:pathLst>
                <a:path extrusionOk="0" fill="none" h="7161" w="9304">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70" name="Shape 670"/>
            <p:cNvSpPr/>
            <p:nvPr/>
          </p:nvSpPr>
          <p:spPr>
            <a:xfrm>
              <a:off x="2169675" y="396425"/>
              <a:ext cx="97450" cy="97450"/>
            </a:xfrm>
            <a:custGeom>
              <a:pathLst>
                <a:path extrusionOk="0" fill="none" h="3898" w="3898">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671" name="Shape 671"/>
          <p:cNvSpPr/>
          <p:nvPr/>
        </p:nvSpPr>
        <p:spPr>
          <a:xfrm>
            <a:off x="2071919" y="386253"/>
            <a:ext cx="291716" cy="335737"/>
          </a:xfrm>
          <a:custGeom>
            <a:pathLst>
              <a:path extrusionOk="0" fill="none" h="15978" w="13883">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72" name="Shape 672"/>
          <p:cNvSpPr/>
          <p:nvPr/>
        </p:nvSpPr>
        <p:spPr>
          <a:xfrm>
            <a:off x="2656887" y="387283"/>
            <a:ext cx="251792" cy="333678"/>
          </a:xfrm>
          <a:custGeom>
            <a:pathLst>
              <a:path extrusionOk="0" fill="none" h="15880" w="11983">
                <a:moveTo>
                  <a:pt x="5992" y="0"/>
                </a:moveTo>
                <a:lnTo>
                  <a:pt x="5992" y="0"/>
                </a:lnTo>
                <a:lnTo>
                  <a:pt x="5675" y="0"/>
                </a:lnTo>
                <a:lnTo>
                  <a:pt x="5383" y="25"/>
                </a:lnTo>
                <a:lnTo>
                  <a:pt x="5091" y="73"/>
                </a:lnTo>
                <a:lnTo>
                  <a:pt x="4774" y="122"/>
                </a:lnTo>
                <a:lnTo>
                  <a:pt x="4506" y="195"/>
                </a:lnTo>
                <a:lnTo>
                  <a:pt x="4214" y="268"/>
                </a:lnTo>
                <a:lnTo>
                  <a:pt x="3654" y="463"/>
                </a:lnTo>
                <a:lnTo>
                  <a:pt x="3142" y="731"/>
                </a:lnTo>
                <a:lnTo>
                  <a:pt x="2631" y="1023"/>
                </a:lnTo>
                <a:lnTo>
                  <a:pt x="2192" y="1364"/>
                </a:lnTo>
                <a:lnTo>
                  <a:pt x="1754" y="1754"/>
                </a:lnTo>
                <a:lnTo>
                  <a:pt x="1364" y="2192"/>
                </a:lnTo>
                <a:lnTo>
                  <a:pt x="1023" y="2631"/>
                </a:lnTo>
                <a:lnTo>
                  <a:pt x="731" y="3142"/>
                </a:lnTo>
                <a:lnTo>
                  <a:pt x="463" y="3653"/>
                </a:lnTo>
                <a:lnTo>
                  <a:pt x="268" y="4214"/>
                </a:lnTo>
                <a:lnTo>
                  <a:pt x="195" y="4506"/>
                </a:lnTo>
                <a:lnTo>
                  <a:pt x="122" y="4774"/>
                </a:lnTo>
                <a:lnTo>
                  <a:pt x="73" y="5090"/>
                </a:lnTo>
                <a:lnTo>
                  <a:pt x="25" y="5383"/>
                </a:lnTo>
                <a:lnTo>
                  <a:pt x="0" y="5675"/>
                </a:lnTo>
                <a:lnTo>
                  <a:pt x="0" y="5991"/>
                </a:lnTo>
                <a:lnTo>
                  <a:pt x="0" y="5991"/>
                </a:lnTo>
                <a:lnTo>
                  <a:pt x="25" y="6430"/>
                </a:lnTo>
                <a:lnTo>
                  <a:pt x="73" y="6868"/>
                </a:lnTo>
                <a:lnTo>
                  <a:pt x="147" y="7331"/>
                </a:lnTo>
                <a:lnTo>
                  <a:pt x="268" y="7769"/>
                </a:lnTo>
                <a:lnTo>
                  <a:pt x="390" y="8208"/>
                </a:lnTo>
                <a:lnTo>
                  <a:pt x="561" y="8646"/>
                </a:lnTo>
                <a:lnTo>
                  <a:pt x="731" y="9085"/>
                </a:lnTo>
                <a:lnTo>
                  <a:pt x="926" y="9523"/>
                </a:lnTo>
                <a:lnTo>
                  <a:pt x="1145" y="9937"/>
                </a:lnTo>
                <a:lnTo>
                  <a:pt x="1389" y="10375"/>
                </a:lnTo>
                <a:lnTo>
                  <a:pt x="1900" y="11179"/>
                </a:lnTo>
                <a:lnTo>
                  <a:pt x="2436" y="11958"/>
                </a:lnTo>
                <a:lnTo>
                  <a:pt x="2996" y="12689"/>
                </a:lnTo>
                <a:lnTo>
                  <a:pt x="3556" y="13371"/>
                </a:lnTo>
                <a:lnTo>
                  <a:pt x="4092" y="13980"/>
                </a:lnTo>
                <a:lnTo>
                  <a:pt x="4603" y="14540"/>
                </a:lnTo>
                <a:lnTo>
                  <a:pt x="5066" y="15003"/>
                </a:lnTo>
                <a:lnTo>
                  <a:pt x="5724" y="15636"/>
                </a:lnTo>
                <a:lnTo>
                  <a:pt x="5992" y="15880"/>
                </a:lnTo>
                <a:lnTo>
                  <a:pt x="5992" y="15880"/>
                </a:lnTo>
                <a:lnTo>
                  <a:pt x="6260" y="15636"/>
                </a:lnTo>
                <a:lnTo>
                  <a:pt x="6917" y="15003"/>
                </a:lnTo>
                <a:lnTo>
                  <a:pt x="7380" y="14540"/>
                </a:lnTo>
                <a:lnTo>
                  <a:pt x="7891" y="13980"/>
                </a:lnTo>
                <a:lnTo>
                  <a:pt x="8427" y="13371"/>
                </a:lnTo>
                <a:lnTo>
                  <a:pt x="8987" y="12689"/>
                </a:lnTo>
                <a:lnTo>
                  <a:pt x="9548" y="11958"/>
                </a:lnTo>
                <a:lnTo>
                  <a:pt x="10083" y="11179"/>
                </a:lnTo>
                <a:lnTo>
                  <a:pt x="10595" y="10375"/>
                </a:lnTo>
                <a:lnTo>
                  <a:pt x="10838" y="9937"/>
                </a:lnTo>
                <a:lnTo>
                  <a:pt x="11058" y="9523"/>
                </a:lnTo>
                <a:lnTo>
                  <a:pt x="11252" y="9085"/>
                </a:lnTo>
                <a:lnTo>
                  <a:pt x="11423" y="8646"/>
                </a:lnTo>
                <a:lnTo>
                  <a:pt x="11593" y="8208"/>
                </a:lnTo>
                <a:lnTo>
                  <a:pt x="11715" y="7769"/>
                </a:lnTo>
                <a:lnTo>
                  <a:pt x="11837" y="7331"/>
                </a:lnTo>
                <a:lnTo>
                  <a:pt x="11910" y="6868"/>
                </a:lnTo>
                <a:lnTo>
                  <a:pt x="11959" y="6430"/>
                </a:lnTo>
                <a:lnTo>
                  <a:pt x="11983" y="5991"/>
                </a:lnTo>
                <a:lnTo>
                  <a:pt x="11983" y="5991"/>
                </a:lnTo>
                <a:lnTo>
                  <a:pt x="11983" y="5675"/>
                </a:lnTo>
                <a:lnTo>
                  <a:pt x="11959" y="5383"/>
                </a:lnTo>
                <a:lnTo>
                  <a:pt x="11910" y="5090"/>
                </a:lnTo>
                <a:lnTo>
                  <a:pt x="11861" y="4774"/>
                </a:lnTo>
                <a:lnTo>
                  <a:pt x="11788" y="4506"/>
                </a:lnTo>
                <a:lnTo>
                  <a:pt x="11715" y="4214"/>
                </a:lnTo>
                <a:lnTo>
                  <a:pt x="11520" y="3653"/>
                </a:lnTo>
                <a:lnTo>
                  <a:pt x="11252" y="3142"/>
                </a:lnTo>
                <a:lnTo>
                  <a:pt x="10960" y="2631"/>
                </a:lnTo>
                <a:lnTo>
                  <a:pt x="10619" y="2192"/>
                </a:lnTo>
                <a:lnTo>
                  <a:pt x="10229" y="1754"/>
                </a:lnTo>
                <a:lnTo>
                  <a:pt x="9791" y="1364"/>
                </a:lnTo>
                <a:lnTo>
                  <a:pt x="9353" y="1023"/>
                </a:lnTo>
                <a:lnTo>
                  <a:pt x="8841" y="731"/>
                </a:lnTo>
                <a:lnTo>
                  <a:pt x="8330" y="463"/>
                </a:lnTo>
                <a:lnTo>
                  <a:pt x="7770" y="268"/>
                </a:lnTo>
                <a:lnTo>
                  <a:pt x="7477" y="195"/>
                </a:lnTo>
                <a:lnTo>
                  <a:pt x="7209" y="122"/>
                </a:lnTo>
                <a:lnTo>
                  <a:pt x="6893" y="73"/>
                </a:lnTo>
                <a:lnTo>
                  <a:pt x="6601" y="25"/>
                </a:lnTo>
                <a:lnTo>
                  <a:pt x="6308" y="0"/>
                </a:lnTo>
                <a:lnTo>
                  <a:pt x="5992" y="0"/>
                </a:lnTo>
                <a:lnTo>
                  <a:pt x="5992" y="0"/>
                </a:lnTo>
                <a:close/>
                <a:moveTo>
                  <a:pt x="5992" y="8549"/>
                </a:moveTo>
                <a:lnTo>
                  <a:pt x="5992" y="8549"/>
                </a:lnTo>
                <a:lnTo>
                  <a:pt x="5724" y="8549"/>
                </a:lnTo>
                <a:lnTo>
                  <a:pt x="5480" y="8500"/>
                </a:lnTo>
                <a:lnTo>
                  <a:pt x="5237" y="8451"/>
                </a:lnTo>
                <a:lnTo>
                  <a:pt x="4993" y="8354"/>
                </a:lnTo>
                <a:lnTo>
                  <a:pt x="4774" y="8257"/>
                </a:lnTo>
                <a:lnTo>
                  <a:pt x="4555" y="8110"/>
                </a:lnTo>
                <a:lnTo>
                  <a:pt x="4360" y="7964"/>
                </a:lnTo>
                <a:lnTo>
                  <a:pt x="4189" y="7794"/>
                </a:lnTo>
                <a:lnTo>
                  <a:pt x="4019" y="7623"/>
                </a:lnTo>
                <a:lnTo>
                  <a:pt x="3873" y="7428"/>
                </a:lnTo>
                <a:lnTo>
                  <a:pt x="3727" y="7209"/>
                </a:lnTo>
                <a:lnTo>
                  <a:pt x="3629" y="6990"/>
                </a:lnTo>
                <a:lnTo>
                  <a:pt x="3532" y="6746"/>
                </a:lnTo>
                <a:lnTo>
                  <a:pt x="3483" y="6503"/>
                </a:lnTo>
                <a:lnTo>
                  <a:pt x="3434" y="6259"/>
                </a:lnTo>
                <a:lnTo>
                  <a:pt x="3434" y="5991"/>
                </a:lnTo>
                <a:lnTo>
                  <a:pt x="3434" y="5991"/>
                </a:lnTo>
                <a:lnTo>
                  <a:pt x="3434" y="5724"/>
                </a:lnTo>
                <a:lnTo>
                  <a:pt x="3483" y="5480"/>
                </a:lnTo>
                <a:lnTo>
                  <a:pt x="3532" y="5236"/>
                </a:lnTo>
                <a:lnTo>
                  <a:pt x="3629" y="4993"/>
                </a:lnTo>
                <a:lnTo>
                  <a:pt x="3727" y="4774"/>
                </a:lnTo>
                <a:lnTo>
                  <a:pt x="3873" y="4555"/>
                </a:lnTo>
                <a:lnTo>
                  <a:pt x="4019" y="4360"/>
                </a:lnTo>
                <a:lnTo>
                  <a:pt x="4189" y="4189"/>
                </a:lnTo>
                <a:lnTo>
                  <a:pt x="4360" y="4019"/>
                </a:lnTo>
                <a:lnTo>
                  <a:pt x="4555" y="3873"/>
                </a:lnTo>
                <a:lnTo>
                  <a:pt x="4774" y="3726"/>
                </a:lnTo>
                <a:lnTo>
                  <a:pt x="4993" y="3629"/>
                </a:lnTo>
                <a:lnTo>
                  <a:pt x="5237" y="3532"/>
                </a:lnTo>
                <a:lnTo>
                  <a:pt x="5480" y="3483"/>
                </a:lnTo>
                <a:lnTo>
                  <a:pt x="5724" y="3434"/>
                </a:lnTo>
                <a:lnTo>
                  <a:pt x="5992" y="3434"/>
                </a:lnTo>
                <a:lnTo>
                  <a:pt x="5992" y="3434"/>
                </a:lnTo>
                <a:lnTo>
                  <a:pt x="6260" y="3434"/>
                </a:lnTo>
                <a:lnTo>
                  <a:pt x="6503" y="3483"/>
                </a:lnTo>
                <a:lnTo>
                  <a:pt x="6747" y="3532"/>
                </a:lnTo>
                <a:lnTo>
                  <a:pt x="6990" y="3629"/>
                </a:lnTo>
                <a:lnTo>
                  <a:pt x="7209" y="3726"/>
                </a:lnTo>
                <a:lnTo>
                  <a:pt x="7429" y="3873"/>
                </a:lnTo>
                <a:lnTo>
                  <a:pt x="7623" y="4019"/>
                </a:lnTo>
                <a:lnTo>
                  <a:pt x="7794" y="4189"/>
                </a:lnTo>
                <a:lnTo>
                  <a:pt x="7964" y="4360"/>
                </a:lnTo>
                <a:lnTo>
                  <a:pt x="8111" y="4555"/>
                </a:lnTo>
                <a:lnTo>
                  <a:pt x="8257" y="4774"/>
                </a:lnTo>
                <a:lnTo>
                  <a:pt x="8354" y="4993"/>
                </a:lnTo>
                <a:lnTo>
                  <a:pt x="8452" y="5236"/>
                </a:lnTo>
                <a:lnTo>
                  <a:pt x="8500" y="5480"/>
                </a:lnTo>
                <a:lnTo>
                  <a:pt x="8549" y="5724"/>
                </a:lnTo>
                <a:lnTo>
                  <a:pt x="8549" y="5991"/>
                </a:lnTo>
                <a:lnTo>
                  <a:pt x="8549" y="5991"/>
                </a:lnTo>
                <a:lnTo>
                  <a:pt x="8549" y="6259"/>
                </a:lnTo>
                <a:lnTo>
                  <a:pt x="8500" y="6503"/>
                </a:lnTo>
                <a:lnTo>
                  <a:pt x="8452" y="6746"/>
                </a:lnTo>
                <a:lnTo>
                  <a:pt x="8354" y="6990"/>
                </a:lnTo>
                <a:lnTo>
                  <a:pt x="8257" y="7209"/>
                </a:lnTo>
                <a:lnTo>
                  <a:pt x="8111" y="7428"/>
                </a:lnTo>
                <a:lnTo>
                  <a:pt x="7964" y="7623"/>
                </a:lnTo>
                <a:lnTo>
                  <a:pt x="7794" y="7794"/>
                </a:lnTo>
                <a:lnTo>
                  <a:pt x="7623" y="7964"/>
                </a:lnTo>
                <a:lnTo>
                  <a:pt x="7429" y="8110"/>
                </a:lnTo>
                <a:lnTo>
                  <a:pt x="7209" y="8257"/>
                </a:lnTo>
                <a:lnTo>
                  <a:pt x="6990" y="8354"/>
                </a:lnTo>
                <a:lnTo>
                  <a:pt x="6747" y="8451"/>
                </a:lnTo>
                <a:lnTo>
                  <a:pt x="6503" y="8500"/>
                </a:lnTo>
                <a:lnTo>
                  <a:pt x="6260" y="8549"/>
                </a:lnTo>
                <a:lnTo>
                  <a:pt x="5992" y="8549"/>
                </a:lnTo>
                <a:lnTo>
                  <a:pt x="5992" y="854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673" name="Shape 673"/>
          <p:cNvGrpSpPr/>
          <p:nvPr/>
        </p:nvGrpSpPr>
        <p:grpSpPr>
          <a:xfrm>
            <a:off x="3744261" y="362184"/>
            <a:ext cx="336767" cy="383835"/>
            <a:chOff x="4630125" y="278900"/>
            <a:chExt cx="400675" cy="456675"/>
          </a:xfrm>
        </p:grpSpPr>
        <p:sp>
          <p:nvSpPr>
            <p:cNvPr id="674" name="Shape 674"/>
            <p:cNvSpPr/>
            <p:nvPr/>
          </p:nvSpPr>
          <p:spPr>
            <a:xfrm>
              <a:off x="4659350" y="328825"/>
              <a:ext cx="371450" cy="96850"/>
            </a:xfrm>
            <a:custGeom>
              <a:pathLst>
                <a:path extrusionOk="0" fill="none" h="3874" w="14858">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75" name="Shape 675"/>
            <p:cNvSpPr/>
            <p:nvPr/>
          </p:nvSpPr>
          <p:spPr>
            <a:xfrm>
              <a:off x="4630125" y="452425"/>
              <a:ext cx="371450" cy="96850"/>
            </a:xfrm>
            <a:custGeom>
              <a:pathLst>
                <a:path extrusionOk="0" fill="none" h="3874" w="14858">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76" name="Shape 676"/>
            <p:cNvSpPr/>
            <p:nvPr/>
          </p:nvSpPr>
          <p:spPr>
            <a:xfrm>
              <a:off x="4808525" y="278900"/>
              <a:ext cx="43875" cy="49950"/>
            </a:xfrm>
            <a:custGeom>
              <a:pathLst>
                <a:path extrusionOk="0" fill="none" h="1998" w="1755">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77" name="Shape 677"/>
            <p:cNvSpPr/>
            <p:nvPr/>
          </p:nvSpPr>
          <p:spPr>
            <a:xfrm>
              <a:off x="4808525" y="549250"/>
              <a:ext cx="43875" cy="186325"/>
            </a:xfrm>
            <a:custGeom>
              <a:pathLst>
                <a:path extrusionOk="0" fill="none" h="7453" w="1755">
                  <a:moveTo>
                    <a:pt x="1" y="0"/>
                  </a:moveTo>
                  <a:lnTo>
                    <a:pt x="1" y="7453"/>
                  </a:lnTo>
                  <a:lnTo>
                    <a:pt x="1754" y="7453"/>
                  </a:lnTo>
                  <a:lnTo>
                    <a:pt x="1754" y="0"/>
                  </a:lnTo>
                  <a:lnTo>
                    <a:pt x="1" y="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678" name="Shape 678"/>
          <p:cNvSpPr/>
          <p:nvPr/>
        </p:nvSpPr>
        <p:spPr>
          <a:xfrm>
            <a:off x="4284851" y="385749"/>
            <a:ext cx="385894" cy="336746"/>
          </a:xfrm>
          <a:custGeom>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679" name="Shape 679"/>
          <p:cNvGrpSpPr/>
          <p:nvPr/>
        </p:nvGrpSpPr>
        <p:grpSpPr>
          <a:xfrm>
            <a:off x="353873" y="908740"/>
            <a:ext cx="342881" cy="418127"/>
            <a:chOff x="596350" y="929175"/>
            <a:chExt cx="407950" cy="497475"/>
          </a:xfrm>
        </p:grpSpPr>
        <p:sp>
          <p:nvSpPr>
            <p:cNvPr id="680" name="Shape 680"/>
            <p:cNvSpPr/>
            <p:nvPr/>
          </p:nvSpPr>
          <p:spPr>
            <a:xfrm>
              <a:off x="596350" y="953550"/>
              <a:ext cx="387250" cy="473100"/>
            </a:xfrm>
            <a:custGeom>
              <a:pathLst>
                <a:path extrusionOk="0" fill="none" h="18924" w="1549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81" name="Shape 681"/>
            <p:cNvSpPr/>
            <p:nvPr/>
          </p:nvSpPr>
          <p:spPr>
            <a:xfrm>
              <a:off x="626775" y="929175"/>
              <a:ext cx="377525" cy="462775"/>
            </a:xfrm>
            <a:custGeom>
              <a:pathLst>
                <a:path extrusionOk="0" fill="none" h="18511" w="15101">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82" name="Shape 682"/>
            <p:cNvSpPr/>
            <p:nvPr/>
          </p:nvSpPr>
          <p:spPr>
            <a:xfrm>
              <a:off x="688900" y="1256150"/>
              <a:ext cx="133975" cy="25"/>
            </a:xfrm>
            <a:custGeom>
              <a:pathLst>
                <a:path extrusionOk="0" fill="none" h="1" w="5359">
                  <a:moveTo>
                    <a:pt x="5358" y="0"/>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83" name="Shape 683"/>
            <p:cNvSpPr/>
            <p:nvPr/>
          </p:nvSpPr>
          <p:spPr>
            <a:xfrm>
              <a:off x="688900" y="1201350"/>
              <a:ext cx="255750" cy="25"/>
            </a:xfrm>
            <a:custGeom>
              <a:pathLst>
                <a:path extrusionOk="0" fill="none" h="1" w="10230">
                  <a:moveTo>
                    <a:pt x="10229" y="1"/>
                  </a:move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84" name="Shape 684"/>
            <p:cNvSpPr/>
            <p:nvPr/>
          </p:nvSpPr>
          <p:spPr>
            <a:xfrm>
              <a:off x="688900" y="1145950"/>
              <a:ext cx="255750" cy="25"/>
            </a:xfrm>
            <a:custGeom>
              <a:pathLst>
                <a:path extrusionOk="0" fill="none" h="1" w="10230">
                  <a:moveTo>
                    <a:pt x="10229" y="0"/>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85" name="Shape 685"/>
            <p:cNvSpPr/>
            <p:nvPr/>
          </p:nvSpPr>
          <p:spPr>
            <a:xfrm>
              <a:off x="688900" y="1090525"/>
              <a:ext cx="255750" cy="25"/>
            </a:xfrm>
            <a:custGeom>
              <a:pathLst>
                <a:path extrusionOk="0" fill="none" h="1" w="10230">
                  <a:moveTo>
                    <a:pt x="10229" y="1"/>
                  </a:move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86" name="Shape 686"/>
            <p:cNvSpPr/>
            <p:nvPr/>
          </p:nvSpPr>
          <p:spPr>
            <a:xfrm>
              <a:off x="920250" y="929175"/>
              <a:ext cx="84050" cy="84050"/>
            </a:xfrm>
            <a:custGeom>
              <a:pathLst>
                <a:path extrusionOk="0" fill="none" h="3362" w="3362">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687" name="Shape 687"/>
          <p:cNvGrpSpPr/>
          <p:nvPr/>
        </p:nvGrpSpPr>
        <p:grpSpPr>
          <a:xfrm>
            <a:off x="1478189" y="969656"/>
            <a:ext cx="349059" cy="298881"/>
            <a:chOff x="1934025" y="1001650"/>
            <a:chExt cx="415300" cy="355600"/>
          </a:xfrm>
        </p:grpSpPr>
        <p:sp>
          <p:nvSpPr>
            <p:cNvPr id="688" name="Shape 688"/>
            <p:cNvSpPr/>
            <p:nvPr/>
          </p:nvSpPr>
          <p:spPr>
            <a:xfrm>
              <a:off x="1934025" y="1303650"/>
              <a:ext cx="207650" cy="53600"/>
            </a:xfrm>
            <a:custGeom>
              <a:pathLst>
                <a:path extrusionOk="0" fill="none" h="2144" w="8306">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89" name="Shape 689"/>
            <p:cNvSpPr/>
            <p:nvPr/>
          </p:nvSpPr>
          <p:spPr>
            <a:xfrm>
              <a:off x="2141650" y="1303650"/>
              <a:ext cx="207675" cy="53600"/>
            </a:xfrm>
            <a:custGeom>
              <a:pathLst>
                <a:path extrusionOk="0" fill="none" h="2144" w="8307">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90" name="Shape 690"/>
            <p:cNvSpPr/>
            <p:nvPr/>
          </p:nvSpPr>
          <p:spPr>
            <a:xfrm>
              <a:off x="1934025" y="1001650"/>
              <a:ext cx="207650" cy="331250"/>
            </a:xfrm>
            <a:custGeom>
              <a:pathLst>
                <a:path extrusionOk="0" fill="none" h="13250" w="8306">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91" name="Shape 691"/>
            <p:cNvSpPr/>
            <p:nvPr/>
          </p:nvSpPr>
          <p:spPr>
            <a:xfrm>
              <a:off x="2141650" y="1001650"/>
              <a:ext cx="207675" cy="331250"/>
            </a:xfrm>
            <a:custGeom>
              <a:pathLst>
                <a:path extrusionOk="0" fill="none" h="13250" w="8307">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692" name="Shape 692"/>
          <p:cNvSpPr/>
          <p:nvPr/>
        </p:nvSpPr>
        <p:spPr>
          <a:xfrm>
            <a:off x="2042248" y="944598"/>
            <a:ext cx="351076" cy="349038"/>
          </a:xfrm>
          <a:custGeom>
            <a:pathLst>
              <a:path extrusionOk="0" fill="none" h="16611" w="16708">
                <a:moveTo>
                  <a:pt x="414" y="8842"/>
                </a:moveTo>
                <a:lnTo>
                  <a:pt x="8403" y="1048"/>
                </a:lnTo>
                <a:lnTo>
                  <a:pt x="8403" y="1048"/>
                </a:lnTo>
                <a:lnTo>
                  <a:pt x="8500" y="951"/>
                </a:lnTo>
                <a:lnTo>
                  <a:pt x="8597" y="829"/>
                </a:lnTo>
                <a:lnTo>
                  <a:pt x="8865" y="658"/>
                </a:lnTo>
                <a:lnTo>
                  <a:pt x="9158" y="488"/>
                </a:lnTo>
                <a:lnTo>
                  <a:pt x="9450" y="317"/>
                </a:lnTo>
                <a:lnTo>
                  <a:pt x="9450" y="317"/>
                </a:lnTo>
                <a:lnTo>
                  <a:pt x="9839" y="171"/>
                </a:lnTo>
                <a:lnTo>
                  <a:pt x="10180" y="74"/>
                </a:lnTo>
                <a:lnTo>
                  <a:pt x="10497" y="25"/>
                </a:lnTo>
                <a:lnTo>
                  <a:pt x="10814" y="1"/>
                </a:lnTo>
                <a:lnTo>
                  <a:pt x="15344" y="1"/>
                </a:lnTo>
                <a:lnTo>
                  <a:pt x="15344" y="1"/>
                </a:lnTo>
                <a:lnTo>
                  <a:pt x="15465" y="1"/>
                </a:lnTo>
                <a:lnTo>
                  <a:pt x="15587" y="49"/>
                </a:lnTo>
                <a:lnTo>
                  <a:pt x="15855" y="122"/>
                </a:lnTo>
                <a:lnTo>
                  <a:pt x="16099" y="269"/>
                </a:lnTo>
                <a:lnTo>
                  <a:pt x="16294" y="415"/>
                </a:lnTo>
                <a:lnTo>
                  <a:pt x="16294" y="415"/>
                </a:lnTo>
                <a:lnTo>
                  <a:pt x="16391" y="537"/>
                </a:lnTo>
                <a:lnTo>
                  <a:pt x="16488" y="658"/>
                </a:lnTo>
                <a:lnTo>
                  <a:pt x="16561" y="780"/>
                </a:lnTo>
                <a:lnTo>
                  <a:pt x="16610" y="902"/>
                </a:lnTo>
                <a:lnTo>
                  <a:pt x="16659" y="1048"/>
                </a:lnTo>
                <a:lnTo>
                  <a:pt x="16683" y="1170"/>
                </a:lnTo>
                <a:lnTo>
                  <a:pt x="16708" y="1486"/>
                </a:lnTo>
                <a:lnTo>
                  <a:pt x="16708" y="5992"/>
                </a:lnTo>
                <a:lnTo>
                  <a:pt x="16708" y="5992"/>
                </a:lnTo>
                <a:lnTo>
                  <a:pt x="16683" y="6309"/>
                </a:lnTo>
                <a:lnTo>
                  <a:pt x="16635" y="6625"/>
                </a:lnTo>
                <a:lnTo>
                  <a:pt x="16537" y="6942"/>
                </a:lnTo>
                <a:lnTo>
                  <a:pt x="16391" y="7258"/>
                </a:lnTo>
                <a:lnTo>
                  <a:pt x="16391" y="7258"/>
                </a:lnTo>
                <a:lnTo>
                  <a:pt x="16342" y="7453"/>
                </a:lnTo>
                <a:lnTo>
                  <a:pt x="16294" y="7624"/>
                </a:lnTo>
                <a:lnTo>
                  <a:pt x="16196" y="7770"/>
                </a:lnTo>
                <a:lnTo>
                  <a:pt x="16123" y="7916"/>
                </a:lnTo>
                <a:lnTo>
                  <a:pt x="15928" y="8160"/>
                </a:lnTo>
                <a:lnTo>
                  <a:pt x="15758" y="8403"/>
                </a:lnTo>
                <a:lnTo>
                  <a:pt x="7891" y="16197"/>
                </a:lnTo>
                <a:lnTo>
                  <a:pt x="7891" y="16197"/>
                </a:lnTo>
                <a:lnTo>
                  <a:pt x="7794" y="16294"/>
                </a:lnTo>
                <a:lnTo>
                  <a:pt x="7696" y="16392"/>
                </a:lnTo>
                <a:lnTo>
                  <a:pt x="7574" y="16465"/>
                </a:lnTo>
                <a:lnTo>
                  <a:pt x="7453" y="16513"/>
                </a:lnTo>
                <a:lnTo>
                  <a:pt x="7185" y="16586"/>
                </a:lnTo>
                <a:lnTo>
                  <a:pt x="6941" y="16611"/>
                </a:lnTo>
                <a:lnTo>
                  <a:pt x="6941" y="16611"/>
                </a:lnTo>
                <a:lnTo>
                  <a:pt x="6649" y="16586"/>
                </a:lnTo>
                <a:lnTo>
                  <a:pt x="6503" y="16562"/>
                </a:lnTo>
                <a:lnTo>
                  <a:pt x="6381" y="16513"/>
                </a:lnTo>
                <a:lnTo>
                  <a:pt x="6235" y="16465"/>
                </a:lnTo>
                <a:lnTo>
                  <a:pt x="6113" y="16392"/>
                </a:lnTo>
                <a:lnTo>
                  <a:pt x="5991" y="16294"/>
                </a:lnTo>
                <a:lnTo>
                  <a:pt x="5894" y="16197"/>
                </a:lnTo>
                <a:lnTo>
                  <a:pt x="414" y="10839"/>
                </a:lnTo>
                <a:lnTo>
                  <a:pt x="414" y="10839"/>
                </a:lnTo>
                <a:lnTo>
                  <a:pt x="268" y="10595"/>
                </a:lnTo>
                <a:lnTo>
                  <a:pt x="122" y="10352"/>
                </a:lnTo>
                <a:lnTo>
                  <a:pt x="24" y="10108"/>
                </a:lnTo>
                <a:lnTo>
                  <a:pt x="0" y="10011"/>
                </a:lnTo>
                <a:lnTo>
                  <a:pt x="0" y="9889"/>
                </a:lnTo>
                <a:lnTo>
                  <a:pt x="0" y="9889"/>
                </a:lnTo>
                <a:lnTo>
                  <a:pt x="0" y="9718"/>
                </a:lnTo>
                <a:lnTo>
                  <a:pt x="24" y="9597"/>
                </a:lnTo>
                <a:lnTo>
                  <a:pt x="122" y="9329"/>
                </a:lnTo>
                <a:lnTo>
                  <a:pt x="268" y="9061"/>
                </a:lnTo>
                <a:lnTo>
                  <a:pt x="414" y="8842"/>
                </a:lnTo>
                <a:lnTo>
                  <a:pt x="414" y="8842"/>
                </a:lnTo>
                <a:close/>
                <a:moveTo>
                  <a:pt x="12519" y="4190"/>
                </a:moveTo>
                <a:lnTo>
                  <a:pt x="12519" y="4190"/>
                </a:lnTo>
                <a:lnTo>
                  <a:pt x="12689" y="4336"/>
                </a:lnTo>
                <a:lnTo>
                  <a:pt x="12859" y="4433"/>
                </a:lnTo>
                <a:lnTo>
                  <a:pt x="13030" y="4482"/>
                </a:lnTo>
                <a:lnTo>
                  <a:pt x="13249" y="4482"/>
                </a:lnTo>
                <a:lnTo>
                  <a:pt x="13249" y="4482"/>
                </a:lnTo>
                <a:lnTo>
                  <a:pt x="13444" y="4482"/>
                </a:lnTo>
                <a:lnTo>
                  <a:pt x="13615" y="4433"/>
                </a:lnTo>
                <a:lnTo>
                  <a:pt x="13761" y="4336"/>
                </a:lnTo>
                <a:lnTo>
                  <a:pt x="13882" y="4190"/>
                </a:lnTo>
                <a:lnTo>
                  <a:pt x="13882" y="4190"/>
                </a:lnTo>
                <a:lnTo>
                  <a:pt x="14029" y="4044"/>
                </a:lnTo>
                <a:lnTo>
                  <a:pt x="14102" y="3873"/>
                </a:lnTo>
                <a:lnTo>
                  <a:pt x="14150" y="3727"/>
                </a:lnTo>
                <a:lnTo>
                  <a:pt x="14175" y="3557"/>
                </a:lnTo>
                <a:lnTo>
                  <a:pt x="14175" y="3557"/>
                </a:lnTo>
                <a:lnTo>
                  <a:pt x="14150" y="3362"/>
                </a:lnTo>
                <a:lnTo>
                  <a:pt x="14102" y="3167"/>
                </a:lnTo>
                <a:lnTo>
                  <a:pt x="14029" y="2996"/>
                </a:lnTo>
                <a:lnTo>
                  <a:pt x="13882" y="2850"/>
                </a:lnTo>
                <a:lnTo>
                  <a:pt x="13882" y="2850"/>
                </a:lnTo>
                <a:lnTo>
                  <a:pt x="13761" y="2728"/>
                </a:lnTo>
                <a:lnTo>
                  <a:pt x="13615" y="2655"/>
                </a:lnTo>
                <a:lnTo>
                  <a:pt x="13444" y="2582"/>
                </a:lnTo>
                <a:lnTo>
                  <a:pt x="13249" y="2558"/>
                </a:lnTo>
                <a:lnTo>
                  <a:pt x="13249" y="2558"/>
                </a:lnTo>
                <a:lnTo>
                  <a:pt x="13030" y="2582"/>
                </a:lnTo>
                <a:lnTo>
                  <a:pt x="12859" y="2655"/>
                </a:lnTo>
                <a:lnTo>
                  <a:pt x="12689" y="2728"/>
                </a:lnTo>
                <a:lnTo>
                  <a:pt x="12519" y="2850"/>
                </a:lnTo>
                <a:lnTo>
                  <a:pt x="12519" y="2850"/>
                </a:lnTo>
                <a:lnTo>
                  <a:pt x="12445" y="2996"/>
                </a:lnTo>
                <a:lnTo>
                  <a:pt x="12372" y="3167"/>
                </a:lnTo>
                <a:lnTo>
                  <a:pt x="12324" y="3362"/>
                </a:lnTo>
                <a:lnTo>
                  <a:pt x="12324" y="3557"/>
                </a:lnTo>
                <a:lnTo>
                  <a:pt x="12324" y="3557"/>
                </a:lnTo>
                <a:lnTo>
                  <a:pt x="12324" y="3727"/>
                </a:lnTo>
                <a:lnTo>
                  <a:pt x="12372" y="3873"/>
                </a:lnTo>
                <a:lnTo>
                  <a:pt x="12445" y="4044"/>
                </a:lnTo>
                <a:lnTo>
                  <a:pt x="12519" y="4190"/>
                </a:lnTo>
                <a:lnTo>
                  <a:pt x="12519" y="419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93" name="Shape 693"/>
          <p:cNvSpPr/>
          <p:nvPr/>
        </p:nvSpPr>
        <p:spPr>
          <a:xfrm>
            <a:off x="2607758" y="961997"/>
            <a:ext cx="350068" cy="314241"/>
          </a:xfrm>
          <a:custGeom>
            <a:pathLst>
              <a:path extrusionOk="0" fill="none" h="14955" w="1666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94" name="Shape 694"/>
          <p:cNvSpPr/>
          <p:nvPr/>
        </p:nvSpPr>
        <p:spPr>
          <a:xfrm>
            <a:off x="3177870" y="964560"/>
            <a:ext cx="339835" cy="309114"/>
          </a:xfrm>
          <a:custGeom>
            <a:pathLst>
              <a:path extrusionOk="0" fill="none" h="14711" w="16173">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95" name="Shape 695"/>
          <p:cNvSpPr/>
          <p:nvPr/>
        </p:nvSpPr>
        <p:spPr>
          <a:xfrm>
            <a:off x="3754139" y="967628"/>
            <a:ext cx="317309" cy="302979"/>
          </a:xfrm>
          <a:custGeom>
            <a:pathLst>
              <a:path extrusionOk="0" fill="none" h="14419" w="15101">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696" name="Shape 696"/>
          <p:cNvGrpSpPr/>
          <p:nvPr/>
        </p:nvGrpSpPr>
        <p:grpSpPr>
          <a:xfrm>
            <a:off x="4302584" y="947130"/>
            <a:ext cx="350068" cy="350572"/>
            <a:chOff x="5294400" y="974850"/>
            <a:chExt cx="416500" cy="417100"/>
          </a:xfrm>
        </p:grpSpPr>
        <p:sp>
          <p:nvSpPr>
            <p:cNvPr id="697" name="Shape 697"/>
            <p:cNvSpPr/>
            <p:nvPr/>
          </p:nvSpPr>
          <p:spPr>
            <a:xfrm>
              <a:off x="5325450" y="997975"/>
              <a:ext cx="151650" cy="154700"/>
            </a:xfrm>
            <a:custGeom>
              <a:pathLst>
                <a:path extrusionOk="0" fill="none" h="6188" w="6066">
                  <a:moveTo>
                    <a:pt x="2680" y="74"/>
                  </a:moveTo>
                  <a:lnTo>
                    <a:pt x="2680" y="74"/>
                  </a:lnTo>
                  <a:lnTo>
                    <a:pt x="2607" y="1"/>
                  </a:lnTo>
                  <a:lnTo>
                    <a:pt x="2534" y="1"/>
                  </a:lnTo>
                  <a:lnTo>
                    <a:pt x="2461" y="25"/>
                  </a:lnTo>
                  <a:lnTo>
                    <a:pt x="2436" y="147"/>
                  </a:lnTo>
                  <a:lnTo>
                    <a:pt x="2095" y="1803"/>
                  </a:lnTo>
                  <a:lnTo>
                    <a:pt x="2095" y="1803"/>
                  </a:lnTo>
                  <a:lnTo>
                    <a:pt x="2047" y="1925"/>
                  </a:lnTo>
                  <a:lnTo>
                    <a:pt x="1974" y="2047"/>
                  </a:lnTo>
                  <a:lnTo>
                    <a:pt x="1852" y="2169"/>
                  </a:lnTo>
                  <a:lnTo>
                    <a:pt x="1730" y="2217"/>
                  </a:lnTo>
                  <a:lnTo>
                    <a:pt x="123" y="2753"/>
                  </a:lnTo>
                  <a:lnTo>
                    <a:pt x="123" y="2753"/>
                  </a:lnTo>
                  <a:lnTo>
                    <a:pt x="25" y="2826"/>
                  </a:lnTo>
                  <a:lnTo>
                    <a:pt x="1" y="2875"/>
                  </a:lnTo>
                  <a:lnTo>
                    <a:pt x="25" y="2948"/>
                  </a:lnTo>
                  <a:lnTo>
                    <a:pt x="98" y="3021"/>
                  </a:lnTo>
                  <a:lnTo>
                    <a:pt x="1584" y="3849"/>
                  </a:lnTo>
                  <a:lnTo>
                    <a:pt x="1584" y="3849"/>
                  </a:lnTo>
                  <a:lnTo>
                    <a:pt x="1706" y="3922"/>
                  </a:lnTo>
                  <a:lnTo>
                    <a:pt x="1803" y="4044"/>
                  </a:lnTo>
                  <a:lnTo>
                    <a:pt x="1852" y="4190"/>
                  </a:lnTo>
                  <a:lnTo>
                    <a:pt x="1876" y="4312"/>
                  </a:lnTo>
                  <a:lnTo>
                    <a:pt x="1901" y="6017"/>
                  </a:lnTo>
                  <a:lnTo>
                    <a:pt x="1901" y="6017"/>
                  </a:lnTo>
                  <a:lnTo>
                    <a:pt x="1925" y="6114"/>
                  </a:lnTo>
                  <a:lnTo>
                    <a:pt x="1974" y="6187"/>
                  </a:lnTo>
                  <a:lnTo>
                    <a:pt x="2047" y="6187"/>
                  </a:lnTo>
                  <a:lnTo>
                    <a:pt x="2120" y="6114"/>
                  </a:lnTo>
                  <a:lnTo>
                    <a:pt x="3362" y="4969"/>
                  </a:lnTo>
                  <a:lnTo>
                    <a:pt x="3362" y="4969"/>
                  </a:lnTo>
                  <a:lnTo>
                    <a:pt x="3484" y="4872"/>
                  </a:lnTo>
                  <a:lnTo>
                    <a:pt x="3630" y="4823"/>
                  </a:lnTo>
                  <a:lnTo>
                    <a:pt x="3776" y="4823"/>
                  </a:lnTo>
                  <a:lnTo>
                    <a:pt x="3922" y="4848"/>
                  </a:lnTo>
                  <a:lnTo>
                    <a:pt x="5530" y="5335"/>
                  </a:lnTo>
                  <a:lnTo>
                    <a:pt x="5530" y="5335"/>
                  </a:lnTo>
                  <a:lnTo>
                    <a:pt x="5651" y="5359"/>
                  </a:lnTo>
                  <a:lnTo>
                    <a:pt x="5700" y="5335"/>
                  </a:lnTo>
                  <a:lnTo>
                    <a:pt x="5724" y="5262"/>
                  </a:lnTo>
                  <a:lnTo>
                    <a:pt x="5700" y="5164"/>
                  </a:lnTo>
                  <a:lnTo>
                    <a:pt x="4994" y="3606"/>
                  </a:lnTo>
                  <a:lnTo>
                    <a:pt x="4994" y="3606"/>
                  </a:lnTo>
                  <a:lnTo>
                    <a:pt x="4945" y="3484"/>
                  </a:lnTo>
                  <a:lnTo>
                    <a:pt x="4945" y="3338"/>
                  </a:lnTo>
                  <a:lnTo>
                    <a:pt x="4969" y="3191"/>
                  </a:lnTo>
                  <a:lnTo>
                    <a:pt x="5042" y="3070"/>
                  </a:lnTo>
                  <a:lnTo>
                    <a:pt x="6017" y="1681"/>
                  </a:lnTo>
                  <a:lnTo>
                    <a:pt x="6017" y="1681"/>
                  </a:lnTo>
                  <a:lnTo>
                    <a:pt x="6065" y="1584"/>
                  </a:lnTo>
                  <a:lnTo>
                    <a:pt x="6065" y="1511"/>
                  </a:lnTo>
                  <a:lnTo>
                    <a:pt x="5992" y="1462"/>
                  </a:lnTo>
                  <a:lnTo>
                    <a:pt x="5895" y="1462"/>
                  </a:lnTo>
                  <a:lnTo>
                    <a:pt x="4190" y="1657"/>
                  </a:lnTo>
                  <a:lnTo>
                    <a:pt x="4190" y="1657"/>
                  </a:lnTo>
                  <a:lnTo>
                    <a:pt x="4068" y="1657"/>
                  </a:lnTo>
                  <a:lnTo>
                    <a:pt x="3922" y="1608"/>
                  </a:lnTo>
                  <a:lnTo>
                    <a:pt x="3800" y="1535"/>
                  </a:lnTo>
                  <a:lnTo>
                    <a:pt x="3703" y="1438"/>
                  </a:lnTo>
                  <a:lnTo>
                    <a:pt x="2680" y="74"/>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98" name="Shape 698"/>
            <p:cNvSpPr/>
            <p:nvPr/>
          </p:nvSpPr>
          <p:spPr>
            <a:xfrm>
              <a:off x="5294400" y="974850"/>
              <a:ext cx="416500" cy="417100"/>
            </a:xfrm>
            <a:custGeom>
              <a:pathLst>
                <a:path extrusionOk="0" fill="none" h="16684" w="16660">
                  <a:moveTo>
                    <a:pt x="4872" y="12202"/>
                  </a:moveTo>
                  <a:lnTo>
                    <a:pt x="4872" y="12202"/>
                  </a:lnTo>
                  <a:lnTo>
                    <a:pt x="5261" y="12178"/>
                  </a:lnTo>
                  <a:lnTo>
                    <a:pt x="5627" y="12154"/>
                  </a:lnTo>
                  <a:lnTo>
                    <a:pt x="5992" y="12105"/>
                  </a:lnTo>
                  <a:lnTo>
                    <a:pt x="6357" y="12032"/>
                  </a:lnTo>
                  <a:lnTo>
                    <a:pt x="6698" y="11959"/>
                  </a:lnTo>
                  <a:lnTo>
                    <a:pt x="7039" y="11861"/>
                  </a:lnTo>
                  <a:lnTo>
                    <a:pt x="7380" y="11740"/>
                  </a:lnTo>
                  <a:lnTo>
                    <a:pt x="7721" y="11618"/>
                  </a:lnTo>
                  <a:lnTo>
                    <a:pt x="8038" y="11472"/>
                  </a:lnTo>
                  <a:lnTo>
                    <a:pt x="8355" y="11301"/>
                  </a:lnTo>
                  <a:lnTo>
                    <a:pt x="8671" y="11131"/>
                  </a:lnTo>
                  <a:lnTo>
                    <a:pt x="8963" y="10936"/>
                  </a:lnTo>
                  <a:lnTo>
                    <a:pt x="9256" y="10741"/>
                  </a:lnTo>
                  <a:lnTo>
                    <a:pt x="9524" y="10522"/>
                  </a:lnTo>
                  <a:lnTo>
                    <a:pt x="9792" y="10303"/>
                  </a:lnTo>
                  <a:lnTo>
                    <a:pt x="10035" y="10059"/>
                  </a:lnTo>
                  <a:lnTo>
                    <a:pt x="10279" y="9791"/>
                  </a:lnTo>
                  <a:lnTo>
                    <a:pt x="10522" y="9523"/>
                  </a:lnTo>
                  <a:lnTo>
                    <a:pt x="10741" y="9255"/>
                  </a:lnTo>
                  <a:lnTo>
                    <a:pt x="10936" y="8963"/>
                  </a:lnTo>
                  <a:lnTo>
                    <a:pt x="11131" y="8671"/>
                  </a:lnTo>
                  <a:lnTo>
                    <a:pt x="11302" y="8379"/>
                  </a:lnTo>
                  <a:lnTo>
                    <a:pt x="11472" y="8062"/>
                  </a:lnTo>
                  <a:lnTo>
                    <a:pt x="11618" y="7721"/>
                  </a:lnTo>
                  <a:lnTo>
                    <a:pt x="11740" y="7404"/>
                  </a:lnTo>
                  <a:lnTo>
                    <a:pt x="11862" y="7063"/>
                  </a:lnTo>
                  <a:lnTo>
                    <a:pt x="11959" y="6722"/>
                  </a:lnTo>
                  <a:lnTo>
                    <a:pt x="12032" y="6357"/>
                  </a:lnTo>
                  <a:lnTo>
                    <a:pt x="12105" y="5992"/>
                  </a:lnTo>
                  <a:lnTo>
                    <a:pt x="12154" y="5626"/>
                  </a:lnTo>
                  <a:lnTo>
                    <a:pt x="12178" y="5261"/>
                  </a:lnTo>
                  <a:lnTo>
                    <a:pt x="12178" y="4896"/>
                  </a:lnTo>
                  <a:lnTo>
                    <a:pt x="12178" y="4896"/>
                  </a:lnTo>
                  <a:lnTo>
                    <a:pt x="12178" y="4531"/>
                  </a:lnTo>
                  <a:lnTo>
                    <a:pt x="12154" y="4190"/>
                  </a:lnTo>
                  <a:lnTo>
                    <a:pt x="12105" y="3849"/>
                  </a:lnTo>
                  <a:lnTo>
                    <a:pt x="12057" y="3508"/>
                  </a:lnTo>
                  <a:lnTo>
                    <a:pt x="11983" y="3191"/>
                  </a:lnTo>
                  <a:lnTo>
                    <a:pt x="11886" y="2850"/>
                  </a:lnTo>
                  <a:lnTo>
                    <a:pt x="11789" y="2533"/>
                  </a:lnTo>
                  <a:lnTo>
                    <a:pt x="11691" y="2217"/>
                  </a:lnTo>
                  <a:lnTo>
                    <a:pt x="11545" y="1925"/>
                  </a:lnTo>
                  <a:lnTo>
                    <a:pt x="11423" y="1632"/>
                  </a:lnTo>
                  <a:lnTo>
                    <a:pt x="11253" y="1340"/>
                  </a:lnTo>
                  <a:lnTo>
                    <a:pt x="11107" y="1048"/>
                  </a:lnTo>
                  <a:lnTo>
                    <a:pt x="10912" y="780"/>
                  </a:lnTo>
                  <a:lnTo>
                    <a:pt x="10717" y="512"/>
                  </a:lnTo>
                  <a:lnTo>
                    <a:pt x="10303" y="0"/>
                  </a:lnTo>
                  <a:lnTo>
                    <a:pt x="10303" y="0"/>
                  </a:lnTo>
                  <a:lnTo>
                    <a:pt x="10644" y="98"/>
                  </a:lnTo>
                  <a:lnTo>
                    <a:pt x="10985" y="220"/>
                  </a:lnTo>
                  <a:lnTo>
                    <a:pt x="11642" y="463"/>
                  </a:lnTo>
                  <a:lnTo>
                    <a:pt x="12251" y="780"/>
                  </a:lnTo>
                  <a:lnTo>
                    <a:pt x="12836" y="1121"/>
                  </a:lnTo>
                  <a:lnTo>
                    <a:pt x="13396" y="1535"/>
                  </a:lnTo>
                  <a:lnTo>
                    <a:pt x="13932" y="1973"/>
                  </a:lnTo>
                  <a:lnTo>
                    <a:pt x="14419" y="2460"/>
                  </a:lnTo>
                  <a:lnTo>
                    <a:pt x="14857" y="2972"/>
                  </a:lnTo>
                  <a:lnTo>
                    <a:pt x="15271" y="3532"/>
                  </a:lnTo>
                  <a:lnTo>
                    <a:pt x="15612" y="4116"/>
                  </a:lnTo>
                  <a:lnTo>
                    <a:pt x="15929" y="4750"/>
                  </a:lnTo>
                  <a:lnTo>
                    <a:pt x="16197" y="5383"/>
                  </a:lnTo>
                  <a:lnTo>
                    <a:pt x="16294" y="5724"/>
                  </a:lnTo>
                  <a:lnTo>
                    <a:pt x="16392" y="6065"/>
                  </a:lnTo>
                  <a:lnTo>
                    <a:pt x="16465" y="6406"/>
                  </a:lnTo>
                  <a:lnTo>
                    <a:pt x="16538" y="6771"/>
                  </a:lnTo>
                  <a:lnTo>
                    <a:pt x="16587" y="7112"/>
                  </a:lnTo>
                  <a:lnTo>
                    <a:pt x="16635" y="7477"/>
                  </a:lnTo>
                  <a:lnTo>
                    <a:pt x="16660" y="7843"/>
                  </a:lnTo>
                  <a:lnTo>
                    <a:pt x="16660" y="8208"/>
                  </a:lnTo>
                  <a:lnTo>
                    <a:pt x="16660" y="8208"/>
                  </a:lnTo>
                  <a:lnTo>
                    <a:pt x="16660" y="8647"/>
                  </a:lnTo>
                  <a:lnTo>
                    <a:pt x="16611" y="9061"/>
                  </a:lnTo>
                  <a:lnTo>
                    <a:pt x="16562" y="9499"/>
                  </a:lnTo>
                  <a:lnTo>
                    <a:pt x="16489" y="9913"/>
                  </a:lnTo>
                  <a:lnTo>
                    <a:pt x="16392" y="10327"/>
                  </a:lnTo>
                  <a:lnTo>
                    <a:pt x="16294" y="10717"/>
                  </a:lnTo>
                  <a:lnTo>
                    <a:pt x="16148" y="11131"/>
                  </a:lnTo>
                  <a:lnTo>
                    <a:pt x="16002" y="11496"/>
                  </a:lnTo>
                  <a:lnTo>
                    <a:pt x="15832" y="11886"/>
                  </a:lnTo>
                  <a:lnTo>
                    <a:pt x="15637" y="12251"/>
                  </a:lnTo>
                  <a:lnTo>
                    <a:pt x="15442" y="12592"/>
                  </a:lnTo>
                  <a:lnTo>
                    <a:pt x="15223" y="12933"/>
                  </a:lnTo>
                  <a:lnTo>
                    <a:pt x="14979" y="13274"/>
                  </a:lnTo>
                  <a:lnTo>
                    <a:pt x="14736" y="13591"/>
                  </a:lnTo>
                  <a:lnTo>
                    <a:pt x="14468" y="13907"/>
                  </a:lnTo>
                  <a:lnTo>
                    <a:pt x="14175" y="14199"/>
                  </a:lnTo>
                  <a:lnTo>
                    <a:pt x="13883" y="14467"/>
                  </a:lnTo>
                  <a:lnTo>
                    <a:pt x="13591" y="14735"/>
                  </a:lnTo>
                  <a:lnTo>
                    <a:pt x="13274" y="15003"/>
                  </a:lnTo>
                  <a:lnTo>
                    <a:pt x="12933" y="15222"/>
                  </a:lnTo>
                  <a:lnTo>
                    <a:pt x="12592" y="15442"/>
                  </a:lnTo>
                  <a:lnTo>
                    <a:pt x="12227" y="15661"/>
                  </a:lnTo>
                  <a:lnTo>
                    <a:pt x="11862" y="15831"/>
                  </a:lnTo>
                  <a:lnTo>
                    <a:pt x="11496" y="16002"/>
                  </a:lnTo>
                  <a:lnTo>
                    <a:pt x="11107" y="16172"/>
                  </a:lnTo>
                  <a:lnTo>
                    <a:pt x="10717" y="16294"/>
                  </a:lnTo>
                  <a:lnTo>
                    <a:pt x="10303" y="16416"/>
                  </a:lnTo>
                  <a:lnTo>
                    <a:pt x="9913" y="16513"/>
                  </a:lnTo>
                  <a:lnTo>
                    <a:pt x="9475" y="16586"/>
                  </a:lnTo>
                  <a:lnTo>
                    <a:pt x="9061" y="16635"/>
                  </a:lnTo>
                  <a:lnTo>
                    <a:pt x="8622" y="16659"/>
                  </a:lnTo>
                  <a:lnTo>
                    <a:pt x="8208" y="16684"/>
                  </a:lnTo>
                  <a:lnTo>
                    <a:pt x="8208" y="16684"/>
                  </a:lnTo>
                  <a:lnTo>
                    <a:pt x="7819" y="16659"/>
                  </a:lnTo>
                  <a:lnTo>
                    <a:pt x="7453" y="16635"/>
                  </a:lnTo>
                  <a:lnTo>
                    <a:pt x="7112" y="16611"/>
                  </a:lnTo>
                  <a:lnTo>
                    <a:pt x="6747" y="16562"/>
                  </a:lnTo>
                  <a:lnTo>
                    <a:pt x="6406" y="16489"/>
                  </a:lnTo>
                  <a:lnTo>
                    <a:pt x="6065" y="16391"/>
                  </a:lnTo>
                  <a:lnTo>
                    <a:pt x="5724" y="16294"/>
                  </a:lnTo>
                  <a:lnTo>
                    <a:pt x="5383" y="16197"/>
                  </a:lnTo>
                  <a:lnTo>
                    <a:pt x="4726" y="15929"/>
                  </a:lnTo>
                  <a:lnTo>
                    <a:pt x="4117" y="15636"/>
                  </a:lnTo>
                  <a:lnTo>
                    <a:pt x="3532" y="15271"/>
                  </a:lnTo>
                  <a:lnTo>
                    <a:pt x="2972" y="14857"/>
                  </a:lnTo>
                  <a:lnTo>
                    <a:pt x="2436" y="14419"/>
                  </a:lnTo>
                  <a:lnTo>
                    <a:pt x="1974" y="13932"/>
                  </a:lnTo>
                  <a:lnTo>
                    <a:pt x="1511" y="13420"/>
                  </a:lnTo>
                  <a:lnTo>
                    <a:pt x="1121" y="12860"/>
                  </a:lnTo>
                  <a:lnTo>
                    <a:pt x="756" y="12275"/>
                  </a:lnTo>
                  <a:lnTo>
                    <a:pt x="464" y="11642"/>
                  </a:lnTo>
                  <a:lnTo>
                    <a:pt x="196" y="10985"/>
                  </a:lnTo>
                  <a:lnTo>
                    <a:pt x="98" y="10668"/>
                  </a:lnTo>
                  <a:lnTo>
                    <a:pt x="1" y="10327"/>
                  </a:lnTo>
                  <a:lnTo>
                    <a:pt x="1" y="10327"/>
                  </a:lnTo>
                  <a:lnTo>
                    <a:pt x="488" y="10741"/>
                  </a:lnTo>
                  <a:lnTo>
                    <a:pt x="756" y="10936"/>
                  </a:lnTo>
                  <a:lnTo>
                    <a:pt x="1048" y="11106"/>
                  </a:lnTo>
                  <a:lnTo>
                    <a:pt x="1316" y="11277"/>
                  </a:lnTo>
                  <a:lnTo>
                    <a:pt x="1608" y="11423"/>
                  </a:lnTo>
                  <a:lnTo>
                    <a:pt x="1901" y="11569"/>
                  </a:lnTo>
                  <a:lnTo>
                    <a:pt x="2217" y="11691"/>
                  </a:lnTo>
                  <a:lnTo>
                    <a:pt x="2534" y="11813"/>
                  </a:lnTo>
                  <a:lnTo>
                    <a:pt x="2850" y="11910"/>
                  </a:lnTo>
                  <a:lnTo>
                    <a:pt x="3167" y="11983"/>
                  </a:lnTo>
                  <a:lnTo>
                    <a:pt x="3508" y="12056"/>
                  </a:lnTo>
                  <a:lnTo>
                    <a:pt x="3849" y="12129"/>
                  </a:lnTo>
                  <a:lnTo>
                    <a:pt x="4190" y="12154"/>
                  </a:lnTo>
                  <a:lnTo>
                    <a:pt x="4531" y="12178"/>
                  </a:lnTo>
                  <a:lnTo>
                    <a:pt x="4872" y="12202"/>
                  </a:lnTo>
                  <a:lnTo>
                    <a:pt x="4872" y="12202"/>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699" name="Shape 699"/>
          <p:cNvGrpSpPr/>
          <p:nvPr/>
        </p:nvGrpSpPr>
        <p:grpSpPr>
          <a:xfrm>
            <a:off x="4825606" y="907732"/>
            <a:ext cx="433992" cy="422729"/>
            <a:chOff x="5916675" y="927975"/>
            <a:chExt cx="516350" cy="502950"/>
          </a:xfrm>
        </p:grpSpPr>
        <p:sp>
          <p:nvSpPr>
            <p:cNvPr id="700" name="Shape 700"/>
            <p:cNvSpPr/>
            <p:nvPr/>
          </p:nvSpPr>
          <p:spPr>
            <a:xfrm>
              <a:off x="5916675" y="927975"/>
              <a:ext cx="516350" cy="502950"/>
            </a:xfrm>
            <a:custGeom>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01" name="Shape 701"/>
            <p:cNvSpPr/>
            <p:nvPr/>
          </p:nvSpPr>
          <p:spPr>
            <a:xfrm>
              <a:off x="6006800" y="1011375"/>
              <a:ext cx="336125" cy="336125"/>
            </a:xfrm>
            <a:custGeom>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02" name="Shape 702"/>
          <p:cNvGrpSpPr/>
          <p:nvPr/>
        </p:nvGrpSpPr>
        <p:grpSpPr>
          <a:xfrm>
            <a:off x="327250" y="1557144"/>
            <a:ext cx="391000" cy="264085"/>
            <a:chOff x="564675" y="1700625"/>
            <a:chExt cx="465200" cy="314200"/>
          </a:xfrm>
        </p:grpSpPr>
        <p:sp>
          <p:nvSpPr>
            <p:cNvPr id="703" name="Shape 703"/>
            <p:cNvSpPr/>
            <p:nvPr/>
          </p:nvSpPr>
          <p:spPr>
            <a:xfrm>
              <a:off x="564675" y="1700625"/>
              <a:ext cx="465200" cy="29250"/>
            </a:xfrm>
            <a:custGeom>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04" name="Shape 704"/>
            <p:cNvSpPr/>
            <p:nvPr/>
          </p:nvSpPr>
          <p:spPr>
            <a:xfrm>
              <a:off x="564675" y="1732300"/>
              <a:ext cx="465200" cy="272175"/>
            </a:xfrm>
            <a:custGeom>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05" name="Shape 705"/>
            <p:cNvSpPr/>
            <p:nvPr/>
          </p:nvSpPr>
          <p:spPr>
            <a:xfrm>
              <a:off x="572600" y="2014200"/>
              <a:ext cx="449375" cy="625"/>
            </a:xfrm>
            <a:custGeom>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06" name="Shape 706"/>
          <p:cNvGrpSpPr/>
          <p:nvPr/>
        </p:nvGrpSpPr>
        <p:grpSpPr>
          <a:xfrm>
            <a:off x="892235" y="1492657"/>
            <a:ext cx="391000" cy="382826"/>
            <a:chOff x="1236875" y="1623900"/>
            <a:chExt cx="465200" cy="455475"/>
          </a:xfrm>
        </p:grpSpPr>
        <p:sp>
          <p:nvSpPr>
            <p:cNvPr id="707" name="Shape 707"/>
            <p:cNvSpPr/>
            <p:nvPr/>
          </p:nvSpPr>
          <p:spPr>
            <a:xfrm>
              <a:off x="1236875" y="1623900"/>
              <a:ext cx="465200" cy="445125"/>
            </a:xfrm>
            <a:custGeom>
              <a:pathLst>
                <a:path extrusionOk="0" fill="none" h="17805" w="18608">
                  <a:moveTo>
                    <a:pt x="13493" y="14127"/>
                  </a:moveTo>
                  <a:lnTo>
                    <a:pt x="18608" y="17804"/>
                  </a:lnTo>
                  <a:lnTo>
                    <a:pt x="18608" y="17804"/>
                  </a:lnTo>
                  <a:lnTo>
                    <a:pt x="18608" y="17731"/>
                  </a:lnTo>
                  <a:lnTo>
                    <a:pt x="18608" y="6723"/>
                  </a:lnTo>
                  <a:lnTo>
                    <a:pt x="9304" y="1"/>
                  </a:lnTo>
                  <a:lnTo>
                    <a:pt x="1" y="6723"/>
                  </a:lnTo>
                  <a:lnTo>
                    <a:pt x="1" y="17731"/>
                  </a:lnTo>
                  <a:lnTo>
                    <a:pt x="1" y="17731"/>
                  </a:lnTo>
                  <a:lnTo>
                    <a:pt x="1" y="17804"/>
                  </a:lnTo>
                  <a:lnTo>
                    <a:pt x="5115" y="14127"/>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08" name="Shape 708"/>
            <p:cNvSpPr/>
            <p:nvPr/>
          </p:nvSpPr>
          <p:spPr>
            <a:xfrm>
              <a:off x="1244800" y="2078750"/>
              <a:ext cx="449375" cy="625"/>
            </a:xfrm>
            <a:custGeom>
              <a:pathLst>
                <a:path extrusionOk="0" fill="none" h="25" w="17975">
                  <a:moveTo>
                    <a:pt x="0" y="0"/>
                  </a:moveTo>
                  <a:lnTo>
                    <a:pt x="0" y="0"/>
                  </a:lnTo>
                  <a:lnTo>
                    <a:pt x="98" y="0"/>
                  </a:lnTo>
                  <a:lnTo>
                    <a:pt x="171" y="24"/>
                  </a:lnTo>
                  <a:lnTo>
                    <a:pt x="17804" y="24"/>
                  </a:lnTo>
                  <a:lnTo>
                    <a:pt x="17804" y="24"/>
                  </a:lnTo>
                  <a:lnTo>
                    <a:pt x="17877" y="0"/>
                  </a:lnTo>
                  <a:lnTo>
                    <a:pt x="17974"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09" name="Shape 709"/>
            <p:cNvSpPr/>
            <p:nvPr/>
          </p:nvSpPr>
          <p:spPr>
            <a:xfrm>
              <a:off x="1236875" y="1791950"/>
              <a:ext cx="465200" cy="171725"/>
            </a:xfrm>
            <a:custGeom>
              <a:pathLst>
                <a:path extrusionOk="0" fill="none" h="6869" w="18608">
                  <a:moveTo>
                    <a:pt x="18608" y="1"/>
                  </a:moveTo>
                  <a:lnTo>
                    <a:pt x="9450" y="6820"/>
                  </a:lnTo>
                  <a:lnTo>
                    <a:pt x="9450" y="6820"/>
                  </a:lnTo>
                  <a:lnTo>
                    <a:pt x="9377" y="6845"/>
                  </a:lnTo>
                  <a:lnTo>
                    <a:pt x="9304" y="6869"/>
                  </a:lnTo>
                  <a:lnTo>
                    <a:pt x="9304" y="6869"/>
                  </a:lnTo>
                  <a:lnTo>
                    <a:pt x="9231" y="6845"/>
                  </a:lnTo>
                  <a:lnTo>
                    <a:pt x="9158" y="6820"/>
                  </a:lnTo>
                  <a:lnTo>
                    <a:pt x="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10" name="Shape 710"/>
            <p:cNvSpPr/>
            <p:nvPr/>
          </p:nvSpPr>
          <p:spPr>
            <a:xfrm>
              <a:off x="1330025" y="1750550"/>
              <a:ext cx="278900" cy="110850"/>
            </a:xfrm>
            <a:custGeom>
              <a:pathLst>
                <a:path extrusionOk="0" fill="none" h="4434" w="11156">
                  <a:moveTo>
                    <a:pt x="1" y="4433"/>
                  </a:moveTo>
                  <a:lnTo>
                    <a:pt x="1" y="1"/>
                  </a:lnTo>
                  <a:lnTo>
                    <a:pt x="11155" y="1"/>
                  </a:lnTo>
                  <a:lnTo>
                    <a:pt x="11155" y="443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11" name="Shape 711"/>
            <p:cNvSpPr/>
            <p:nvPr/>
          </p:nvSpPr>
          <p:spPr>
            <a:xfrm>
              <a:off x="1402500" y="1810225"/>
              <a:ext cx="133975" cy="25"/>
            </a:xfrm>
            <a:custGeom>
              <a:pathLst>
                <a:path extrusionOk="0" fill="none" h="1" w="5359">
                  <a:moveTo>
                    <a:pt x="0" y="0"/>
                  </a:moveTo>
                  <a:lnTo>
                    <a:pt x="5358"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12" name="Shape 712"/>
            <p:cNvSpPr/>
            <p:nvPr/>
          </p:nvSpPr>
          <p:spPr>
            <a:xfrm>
              <a:off x="1402500" y="1844325"/>
              <a:ext cx="133975" cy="25"/>
            </a:xfrm>
            <a:custGeom>
              <a:pathLst>
                <a:path extrusionOk="0" fill="none" h="1" w="5359">
                  <a:moveTo>
                    <a:pt x="0" y="0"/>
                  </a:moveTo>
                  <a:lnTo>
                    <a:pt x="5358"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13" name="Shape 713"/>
            <p:cNvSpPr/>
            <p:nvPr/>
          </p:nvSpPr>
          <p:spPr>
            <a:xfrm>
              <a:off x="1402500" y="1878425"/>
              <a:ext cx="85250" cy="25"/>
            </a:xfrm>
            <a:custGeom>
              <a:pathLst>
                <a:path extrusionOk="0" fill="none" h="1" w="3410">
                  <a:moveTo>
                    <a:pt x="0" y="0"/>
                  </a:moveTo>
                  <a:lnTo>
                    <a:pt x="341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14" name="Shape 714"/>
          <p:cNvGrpSpPr/>
          <p:nvPr/>
        </p:nvGrpSpPr>
        <p:grpSpPr>
          <a:xfrm>
            <a:off x="1469490" y="1500852"/>
            <a:ext cx="366457" cy="366436"/>
            <a:chOff x="1923675" y="1633650"/>
            <a:chExt cx="436000" cy="435975"/>
          </a:xfrm>
        </p:grpSpPr>
        <p:sp>
          <p:nvSpPr>
            <p:cNvPr id="715" name="Shape 715"/>
            <p:cNvSpPr/>
            <p:nvPr/>
          </p:nvSpPr>
          <p:spPr>
            <a:xfrm>
              <a:off x="2209250" y="1633650"/>
              <a:ext cx="150425" cy="150425"/>
            </a:xfrm>
            <a:custGeom>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16" name="Shape 716"/>
            <p:cNvSpPr/>
            <p:nvPr/>
          </p:nvSpPr>
          <p:spPr>
            <a:xfrm>
              <a:off x="2019900" y="1757250"/>
              <a:ext cx="261825" cy="261850"/>
            </a:xfrm>
            <a:custGeom>
              <a:pathLst>
                <a:path extrusionOk="0" fill="none" h="10474" w="10473">
                  <a:moveTo>
                    <a:pt x="10473" y="1"/>
                  </a:moveTo>
                  <a:lnTo>
                    <a:pt x="0" y="1047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17" name="Shape 717"/>
            <p:cNvSpPr/>
            <p:nvPr/>
          </p:nvSpPr>
          <p:spPr>
            <a:xfrm>
              <a:off x="1923675" y="1681150"/>
              <a:ext cx="388500" cy="388475"/>
            </a:xfrm>
            <a:custGeom>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18" name="Shape 718"/>
            <p:cNvSpPr/>
            <p:nvPr/>
          </p:nvSpPr>
          <p:spPr>
            <a:xfrm>
              <a:off x="1974225" y="1711575"/>
              <a:ext cx="261825" cy="261850"/>
            </a:xfrm>
            <a:custGeom>
              <a:pathLst>
                <a:path extrusionOk="0" fill="none" h="10474" w="10473">
                  <a:moveTo>
                    <a:pt x="0" y="10474"/>
                  </a:moveTo>
                  <a:lnTo>
                    <a:pt x="10473"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19" name="Shape 719"/>
            <p:cNvSpPr/>
            <p:nvPr/>
          </p:nvSpPr>
          <p:spPr>
            <a:xfrm>
              <a:off x="1934650" y="2014200"/>
              <a:ext cx="44475" cy="44475"/>
            </a:xfrm>
            <a:custGeom>
              <a:pathLst>
                <a:path extrusionOk="0" fill="none" h="1779" w="1779">
                  <a:moveTo>
                    <a:pt x="1778" y="1778"/>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20" name="Shape 720"/>
            <p:cNvSpPr/>
            <p:nvPr/>
          </p:nvSpPr>
          <p:spPr>
            <a:xfrm>
              <a:off x="1944375" y="1947225"/>
              <a:ext cx="101725" cy="101700"/>
            </a:xfrm>
            <a:custGeom>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21" name="Shape 721"/>
          <p:cNvGrpSpPr/>
          <p:nvPr/>
        </p:nvGrpSpPr>
        <p:grpSpPr>
          <a:xfrm>
            <a:off x="2032940" y="1499318"/>
            <a:ext cx="369504" cy="369504"/>
            <a:chOff x="2594050" y="1631825"/>
            <a:chExt cx="439625" cy="439625"/>
          </a:xfrm>
        </p:grpSpPr>
        <p:sp>
          <p:nvSpPr>
            <p:cNvPr id="722" name="Shape 722"/>
            <p:cNvSpPr/>
            <p:nvPr/>
          </p:nvSpPr>
          <p:spPr>
            <a:xfrm>
              <a:off x="2594050" y="1883300"/>
              <a:ext cx="188175" cy="188150"/>
            </a:xfrm>
            <a:custGeom>
              <a:pathLst>
                <a:path extrusionOk="0" fill="none" h="7526" w="7527">
                  <a:moveTo>
                    <a:pt x="5992" y="0"/>
                  </a:moveTo>
                  <a:lnTo>
                    <a:pt x="537" y="6430"/>
                  </a:lnTo>
                  <a:lnTo>
                    <a:pt x="1" y="7526"/>
                  </a:lnTo>
                  <a:lnTo>
                    <a:pt x="1097" y="6990"/>
                  </a:lnTo>
                  <a:lnTo>
                    <a:pt x="7526" y="1534"/>
                  </a:lnTo>
                  <a:lnTo>
                    <a:pt x="5992" y="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23" name="Shape 723"/>
            <p:cNvSpPr/>
            <p:nvPr/>
          </p:nvSpPr>
          <p:spPr>
            <a:xfrm>
              <a:off x="2857700" y="1631825"/>
              <a:ext cx="175975" cy="176000"/>
            </a:xfrm>
            <a:custGeom>
              <a:pathLst>
                <a:path extrusionOk="0" fill="none" h="7040" w="7039">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24" name="Shape 724"/>
            <p:cNvSpPr/>
            <p:nvPr/>
          </p:nvSpPr>
          <p:spPr>
            <a:xfrm>
              <a:off x="2662850" y="1699400"/>
              <a:ext cx="303250" cy="303250"/>
            </a:xfrm>
            <a:custGeom>
              <a:pathLst>
                <a:path extrusionOk="0" fill="none" h="12130" w="1213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25" name="Shape 725"/>
            <p:cNvSpPr/>
            <p:nvPr/>
          </p:nvSpPr>
          <p:spPr>
            <a:xfrm>
              <a:off x="2801675" y="1740825"/>
              <a:ext cx="49950" cy="49950"/>
            </a:xfrm>
            <a:custGeom>
              <a:pathLst>
                <a:path extrusionOk="0" fill="none" h="1998" w="1998">
                  <a:moveTo>
                    <a:pt x="1" y="1997"/>
                  </a:moveTo>
                  <a:lnTo>
                    <a:pt x="1998"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726" name="Shape 726"/>
          <p:cNvSpPr/>
          <p:nvPr/>
        </p:nvSpPr>
        <p:spPr>
          <a:xfrm>
            <a:off x="2614398" y="1515739"/>
            <a:ext cx="336767" cy="336767"/>
          </a:xfrm>
          <a:custGeom>
            <a:pathLst>
              <a:path extrusionOk="0" fill="none" h="16027" w="16027">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727" name="Shape 727"/>
          <p:cNvGrpSpPr/>
          <p:nvPr/>
        </p:nvGrpSpPr>
        <p:grpSpPr>
          <a:xfrm>
            <a:off x="3197705" y="1471686"/>
            <a:ext cx="299911" cy="424767"/>
            <a:chOff x="3979850" y="1598950"/>
            <a:chExt cx="356825" cy="505375"/>
          </a:xfrm>
        </p:grpSpPr>
        <p:sp>
          <p:nvSpPr>
            <p:cNvPr id="728" name="Shape 728"/>
            <p:cNvSpPr/>
            <p:nvPr/>
          </p:nvSpPr>
          <p:spPr>
            <a:xfrm>
              <a:off x="3979850" y="1602600"/>
              <a:ext cx="44475" cy="501725"/>
            </a:xfrm>
            <a:custGeom>
              <a:pathLst>
                <a:path extrusionOk="0" fill="none" h="20069" w="1779">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29" name="Shape 729"/>
            <p:cNvSpPr/>
            <p:nvPr/>
          </p:nvSpPr>
          <p:spPr>
            <a:xfrm>
              <a:off x="4037075" y="1598950"/>
              <a:ext cx="299600" cy="228950"/>
            </a:xfrm>
            <a:custGeom>
              <a:pathLst>
                <a:path extrusionOk="0" fill="none" h="9158" w="11984">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30" name="Shape 730"/>
          <p:cNvGrpSpPr/>
          <p:nvPr/>
        </p:nvGrpSpPr>
        <p:grpSpPr>
          <a:xfrm>
            <a:off x="3715096" y="1562775"/>
            <a:ext cx="395098" cy="242589"/>
            <a:chOff x="4595425" y="1707325"/>
            <a:chExt cx="470075" cy="288625"/>
          </a:xfrm>
        </p:grpSpPr>
        <p:sp>
          <p:nvSpPr>
            <p:cNvPr id="731" name="Shape 731"/>
            <p:cNvSpPr/>
            <p:nvPr/>
          </p:nvSpPr>
          <p:spPr>
            <a:xfrm>
              <a:off x="4809750" y="1707325"/>
              <a:ext cx="41425" cy="41425"/>
            </a:xfrm>
            <a:custGeom>
              <a:pathLst>
                <a:path extrusionOk="0" fill="none" h="1657" w="1657">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32" name="Shape 732"/>
            <p:cNvSpPr/>
            <p:nvPr/>
          </p:nvSpPr>
          <p:spPr>
            <a:xfrm>
              <a:off x="5024075" y="1761525"/>
              <a:ext cx="41425" cy="41425"/>
            </a:xfrm>
            <a:custGeom>
              <a:pathLst>
                <a:path extrusionOk="0" fill="none" h="1657" w="1657">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33" name="Shape 733"/>
            <p:cNvSpPr/>
            <p:nvPr/>
          </p:nvSpPr>
          <p:spPr>
            <a:xfrm>
              <a:off x="4628900" y="1760300"/>
              <a:ext cx="403100" cy="177825"/>
            </a:xfrm>
            <a:custGeom>
              <a:pathLst>
                <a:path extrusionOk="0" fill="none" h="7113" w="16124">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34" name="Shape 734"/>
            <p:cNvSpPr/>
            <p:nvPr/>
          </p:nvSpPr>
          <p:spPr>
            <a:xfrm>
              <a:off x="4595425" y="1761525"/>
              <a:ext cx="41425" cy="41425"/>
            </a:xfrm>
            <a:custGeom>
              <a:pathLst>
                <a:path extrusionOk="0" fill="none" h="1657" w="1657">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35" name="Shape 735"/>
            <p:cNvSpPr/>
            <p:nvPr/>
          </p:nvSpPr>
          <p:spPr>
            <a:xfrm>
              <a:off x="4667275" y="1951475"/>
              <a:ext cx="326375" cy="44475"/>
            </a:xfrm>
            <a:custGeom>
              <a:pathLst>
                <a:path extrusionOk="0" fill="none" h="1779" w="13055">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36" name="Shape 736"/>
          <p:cNvGrpSpPr/>
          <p:nvPr/>
        </p:nvGrpSpPr>
        <p:grpSpPr>
          <a:xfrm>
            <a:off x="4299012" y="1503415"/>
            <a:ext cx="357233" cy="361309"/>
            <a:chOff x="5290150" y="1636700"/>
            <a:chExt cx="425025" cy="429875"/>
          </a:xfrm>
        </p:grpSpPr>
        <p:sp>
          <p:nvSpPr>
            <p:cNvPr id="737" name="Shape 737"/>
            <p:cNvSpPr/>
            <p:nvPr/>
          </p:nvSpPr>
          <p:spPr>
            <a:xfrm>
              <a:off x="5396700" y="1939925"/>
              <a:ext cx="211900" cy="126650"/>
            </a:xfrm>
            <a:custGeom>
              <a:pathLst>
                <a:path extrusionOk="0" fill="none" h="5066" w="8476">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38" name="Shape 738"/>
            <p:cNvSpPr/>
            <p:nvPr/>
          </p:nvSpPr>
          <p:spPr>
            <a:xfrm>
              <a:off x="5290150" y="1636700"/>
              <a:ext cx="425025" cy="294100"/>
            </a:xfrm>
            <a:custGeom>
              <a:pathLst>
                <a:path extrusionOk="0" fill="none" h="11764" w="17001">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39" name="Shape 739"/>
          <p:cNvGrpSpPr/>
          <p:nvPr/>
        </p:nvGrpSpPr>
        <p:grpSpPr>
          <a:xfrm>
            <a:off x="4862967" y="1492657"/>
            <a:ext cx="359271" cy="376691"/>
            <a:chOff x="5961125" y="1623900"/>
            <a:chExt cx="427450" cy="448175"/>
          </a:xfrm>
        </p:grpSpPr>
        <p:sp>
          <p:nvSpPr>
            <p:cNvPr id="740" name="Shape 740"/>
            <p:cNvSpPr/>
            <p:nvPr/>
          </p:nvSpPr>
          <p:spPr>
            <a:xfrm>
              <a:off x="5961125" y="1678700"/>
              <a:ext cx="376925" cy="376925"/>
            </a:xfrm>
            <a:custGeom>
              <a:pathLst>
                <a:path extrusionOk="0" fill="none" h="15077" w="15077">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41" name="Shape 741"/>
            <p:cNvSpPr/>
            <p:nvPr/>
          </p:nvSpPr>
          <p:spPr>
            <a:xfrm>
              <a:off x="6009825" y="1727425"/>
              <a:ext cx="279500" cy="279500"/>
            </a:xfrm>
            <a:custGeom>
              <a:pathLst>
                <a:path extrusionOk="0" fill="none" h="11180" w="1118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42" name="Shape 742"/>
            <p:cNvSpPr/>
            <p:nvPr/>
          </p:nvSpPr>
          <p:spPr>
            <a:xfrm>
              <a:off x="6107250" y="1824850"/>
              <a:ext cx="84650" cy="84650"/>
            </a:xfrm>
            <a:custGeom>
              <a:pathLst>
                <a:path extrusionOk="0" fill="none" h="3386" w="3386">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43" name="Shape 743"/>
            <p:cNvSpPr/>
            <p:nvPr/>
          </p:nvSpPr>
          <p:spPr>
            <a:xfrm>
              <a:off x="6058550" y="1776125"/>
              <a:ext cx="182075" cy="182075"/>
            </a:xfrm>
            <a:custGeom>
              <a:pathLst>
                <a:path extrusionOk="0" fill="none" h="7283" w="7283">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44" name="Shape 744"/>
            <p:cNvSpPr/>
            <p:nvPr/>
          </p:nvSpPr>
          <p:spPr>
            <a:xfrm>
              <a:off x="5971475" y="2001400"/>
              <a:ext cx="74925" cy="70675"/>
            </a:xfrm>
            <a:custGeom>
              <a:pathLst>
                <a:path extrusionOk="0" fill="none" h="2827" w="2997">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45" name="Shape 745"/>
            <p:cNvSpPr/>
            <p:nvPr/>
          </p:nvSpPr>
          <p:spPr>
            <a:xfrm>
              <a:off x="6253375" y="2001400"/>
              <a:ext cx="74325" cy="70675"/>
            </a:xfrm>
            <a:custGeom>
              <a:pathLst>
                <a:path extrusionOk="0" fill="none" h="2827" w="2973">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46" name="Shape 746"/>
            <p:cNvSpPr/>
            <p:nvPr/>
          </p:nvSpPr>
          <p:spPr>
            <a:xfrm>
              <a:off x="6137700" y="1623900"/>
              <a:ext cx="250875" cy="255150"/>
            </a:xfrm>
            <a:custGeom>
              <a:pathLst>
                <a:path extrusionOk="0" fill="none" h="10206" w="10035">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47" name="Shape 747"/>
          <p:cNvGrpSpPr/>
          <p:nvPr/>
        </p:nvGrpSpPr>
        <p:grpSpPr>
          <a:xfrm>
            <a:off x="5415658" y="1502386"/>
            <a:ext cx="383835" cy="363369"/>
            <a:chOff x="6618700" y="1635475"/>
            <a:chExt cx="456675" cy="432325"/>
          </a:xfrm>
        </p:grpSpPr>
        <p:sp>
          <p:nvSpPr>
            <p:cNvPr id="748" name="Shape 748"/>
            <p:cNvSpPr/>
            <p:nvPr/>
          </p:nvSpPr>
          <p:spPr>
            <a:xfrm>
              <a:off x="6663775" y="1904000"/>
              <a:ext cx="117525" cy="163800"/>
            </a:xfrm>
            <a:custGeom>
              <a:pathLst>
                <a:path extrusionOk="0" fill="none" h="6552" w="4701">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49" name="Shape 749"/>
            <p:cNvSpPr/>
            <p:nvPr/>
          </p:nvSpPr>
          <p:spPr>
            <a:xfrm>
              <a:off x="7046125" y="1775525"/>
              <a:ext cx="29250" cy="99275"/>
            </a:xfrm>
            <a:custGeom>
              <a:pathLst>
                <a:path extrusionOk="0" fill="none" h="3971" w="117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50" name="Shape 750"/>
            <p:cNvSpPr/>
            <p:nvPr/>
          </p:nvSpPr>
          <p:spPr>
            <a:xfrm>
              <a:off x="6618700" y="1751775"/>
              <a:ext cx="96850" cy="146750"/>
            </a:xfrm>
            <a:custGeom>
              <a:pathLst>
                <a:path extrusionOk="0" fill="none" h="5870" w="3874">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51" name="Shape 751"/>
            <p:cNvSpPr/>
            <p:nvPr/>
          </p:nvSpPr>
          <p:spPr>
            <a:xfrm>
              <a:off x="6721600" y="1660450"/>
              <a:ext cx="278900" cy="329425"/>
            </a:xfrm>
            <a:custGeom>
              <a:pathLst>
                <a:path extrusionOk="0" fill="none" h="13177" w="11156">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52" name="Shape 752"/>
            <p:cNvSpPr/>
            <p:nvPr/>
          </p:nvSpPr>
          <p:spPr>
            <a:xfrm>
              <a:off x="7006550" y="1635475"/>
              <a:ext cx="34750" cy="378750"/>
            </a:xfrm>
            <a:custGeom>
              <a:pathLst>
                <a:path extrusionOk="0" fill="none" h="15150" w="139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53" name="Shape 753"/>
          <p:cNvGrpSpPr/>
          <p:nvPr/>
        </p:nvGrpSpPr>
        <p:grpSpPr>
          <a:xfrm>
            <a:off x="370746" y="2085798"/>
            <a:ext cx="304008" cy="326513"/>
            <a:chOff x="616425" y="2329600"/>
            <a:chExt cx="361700" cy="388475"/>
          </a:xfrm>
        </p:grpSpPr>
        <p:sp>
          <p:nvSpPr>
            <p:cNvPr id="754" name="Shape 754"/>
            <p:cNvSpPr/>
            <p:nvPr/>
          </p:nvSpPr>
          <p:spPr>
            <a:xfrm>
              <a:off x="616425" y="2329600"/>
              <a:ext cx="361700" cy="388475"/>
            </a:xfrm>
            <a:custGeom>
              <a:pathLst>
                <a:path extrusionOk="0" fill="none" h="15539" w="14468">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55" name="Shape 755"/>
            <p:cNvSpPr/>
            <p:nvPr/>
          </p:nvSpPr>
          <p:spPr>
            <a:xfrm>
              <a:off x="704725" y="2545750"/>
              <a:ext cx="185125" cy="25"/>
            </a:xfrm>
            <a:custGeom>
              <a:pathLst>
                <a:path extrusionOk="0" fill="none" h="1" w="7405">
                  <a:moveTo>
                    <a:pt x="7404" y="0"/>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56" name="Shape 756"/>
            <p:cNvSpPr/>
            <p:nvPr/>
          </p:nvSpPr>
          <p:spPr>
            <a:xfrm>
              <a:off x="811875" y="2626125"/>
              <a:ext cx="31075" cy="31075"/>
            </a:xfrm>
            <a:custGeom>
              <a:pathLst>
                <a:path extrusionOk="0" fill="none" h="1243" w="1243">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57" name="Shape 757"/>
            <p:cNvSpPr/>
            <p:nvPr/>
          </p:nvSpPr>
          <p:spPr>
            <a:xfrm>
              <a:off x="751000" y="2568275"/>
              <a:ext cx="54200" cy="53600"/>
            </a:xfrm>
            <a:custGeom>
              <a:pathLst>
                <a:path extrusionOk="0" fill="none" h="2144" w="2168">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58" name="Shape 758"/>
            <p:cNvSpPr/>
            <p:nvPr/>
          </p:nvSpPr>
          <p:spPr>
            <a:xfrm>
              <a:off x="769875" y="2662650"/>
              <a:ext cx="23775" cy="23775"/>
            </a:xfrm>
            <a:custGeom>
              <a:pathLst>
                <a:path extrusionOk="0" fill="none" h="951" w="951">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59" name="Shape 759"/>
            <p:cNvSpPr/>
            <p:nvPr/>
          </p:nvSpPr>
          <p:spPr>
            <a:xfrm>
              <a:off x="799700" y="2503125"/>
              <a:ext cx="24375" cy="23775"/>
            </a:xfrm>
            <a:custGeom>
              <a:pathLst>
                <a:path extrusionOk="0" fill="none" h="951" w="975">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60" name="Shape 760"/>
            <p:cNvSpPr/>
            <p:nvPr/>
          </p:nvSpPr>
          <p:spPr>
            <a:xfrm>
              <a:off x="766825" y="2388050"/>
              <a:ext cx="60925" cy="25"/>
            </a:xfrm>
            <a:custGeom>
              <a:pathLst>
                <a:path extrusionOk="0" fill="none" h="1" w="2437">
                  <a:moveTo>
                    <a:pt x="2436" y="0"/>
                  </a:moveTo>
                  <a:lnTo>
                    <a:pt x="1"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61" name="Shape 761"/>
            <p:cNvSpPr/>
            <p:nvPr/>
          </p:nvSpPr>
          <p:spPr>
            <a:xfrm>
              <a:off x="769875" y="2456250"/>
              <a:ext cx="31075" cy="31075"/>
            </a:xfrm>
            <a:custGeom>
              <a:pathLst>
                <a:path extrusionOk="0" fill="none" h="1243" w="1243">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62" name="Shape 762"/>
          <p:cNvGrpSpPr/>
          <p:nvPr/>
        </p:nvGrpSpPr>
        <p:grpSpPr>
          <a:xfrm>
            <a:off x="927557" y="2088865"/>
            <a:ext cx="320377" cy="320377"/>
            <a:chOff x="1278900" y="2333250"/>
            <a:chExt cx="381175" cy="381175"/>
          </a:xfrm>
        </p:grpSpPr>
        <p:sp>
          <p:nvSpPr>
            <p:cNvPr id="763" name="Shape 763"/>
            <p:cNvSpPr/>
            <p:nvPr/>
          </p:nvSpPr>
          <p:spPr>
            <a:xfrm>
              <a:off x="1278900" y="2333250"/>
              <a:ext cx="381175" cy="381175"/>
            </a:xfrm>
            <a:custGeom>
              <a:pathLst>
                <a:path extrusionOk="0" fill="none" h="15247" w="15247">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64" name="Shape 764"/>
            <p:cNvSpPr/>
            <p:nvPr/>
          </p:nvSpPr>
          <p:spPr>
            <a:xfrm>
              <a:off x="1525475" y="2503125"/>
              <a:ext cx="43875" cy="47525"/>
            </a:xfrm>
            <a:custGeom>
              <a:pathLst>
                <a:path extrusionOk="0" fill="none" h="1901" w="1755">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65" name="Shape 765"/>
            <p:cNvSpPr/>
            <p:nvPr/>
          </p:nvSpPr>
          <p:spPr>
            <a:xfrm>
              <a:off x="1369600" y="2503125"/>
              <a:ext cx="43875" cy="47525"/>
            </a:xfrm>
            <a:custGeom>
              <a:pathLst>
                <a:path extrusionOk="0" fill="none" h="1901" w="1755">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66" name="Shape 766"/>
            <p:cNvSpPr/>
            <p:nvPr/>
          </p:nvSpPr>
          <p:spPr>
            <a:xfrm>
              <a:off x="1369600" y="2604200"/>
              <a:ext cx="199750" cy="40825"/>
            </a:xfrm>
            <a:custGeom>
              <a:pathLst>
                <a:path extrusionOk="0" fill="none" h="1633" w="799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67" name="Shape 767"/>
          <p:cNvGrpSpPr/>
          <p:nvPr/>
        </p:nvGrpSpPr>
        <p:grpSpPr>
          <a:xfrm>
            <a:off x="1492520" y="2088865"/>
            <a:ext cx="320398" cy="320377"/>
            <a:chOff x="1951075" y="2333250"/>
            <a:chExt cx="381200" cy="381175"/>
          </a:xfrm>
        </p:grpSpPr>
        <p:sp>
          <p:nvSpPr>
            <p:cNvPr id="768" name="Shape 768"/>
            <p:cNvSpPr/>
            <p:nvPr/>
          </p:nvSpPr>
          <p:spPr>
            <a:xfrm>
              <a:off x="1951075" y="2333250"/>
              <a:ext cx="381200" cy="381175"/>
            </a:xfrm>
            <a:custGeom>
              <a:pathLst>
                <a:path extrusionOk="0" fill="none" h="15247" w="15248">
                  <a:moveTo>
                    <a:pt x="7624" y="0"/>
                  </a:moveTo>
                  <a:lnTo>
                    <a:pt x="7624" y="0"/>
                  </a:lnTo>
                  <a:lnTo>
                    <a:pt x="7234" y="0"/>
                  </a:lnTo>
                  <a:lnTo>
                    <a:pt x="6845" y="49"/>
                  </a:lnTo>
                  <a:lnTo>
                    <a:pt x="6455" y="98"/>
                  </a:lnTo>
                  <a:lnTo>
                    <a:pt x="6090" y="147"/>
                  </a:lnTo>
                  <a:lnTo>
                    <a:pt x="5724" y="244"/>
                  </a:lnTo>
                  <a:lnTo>
                    <a:pt x="5359" y="341"/>
                  </a:lnTo>
                  <a:lnTo>
                    <a:pt x="4994" y="463"/>
                  </a:lnTo>
                  <a:lnTo>
                    <a:pt x="4653" y="609"/>
                  </a:lnTo>
                  <a:lnTo>
                    <a:pt x="4312" y="755"/>
                  </a:lnTo>
                  <a:lnTo>
                    <a:pt x="3995" y="926"/>
                  </a:lnTo>
                  <a:lnTo>
                    <a:pt x="3678" y="1096"/>
                  </a:lnTo>
                  <a:lnTo>
                    <a:pt x="3362" y="1291"/>
                  </a:lnTo>
                  <a:lnTo>
                    <a:pt x="3070" y="1510"/>
                  </a:lnTo>
                  <a:lnTo>
                    <a:pt x="2777" y="1730"/>
                  </a:lnTo>
                  <a:lnTo>
                    <a:pt x="2509" y="1973"/>
                  </a:lnTo>
                  <a:lnTo>
                    <a:pt x="2242" y="2241"/>
                  </a:lnTo>
                  <a:lnTo>
                    <a:pt x="1974" y="2509"/>
                  </a:lnTo>
                  <a:lnTo>
                    <a:pt x="1730" y="2777"/>
                  </a:lnTo>
                  <a:lnTo>
                    <a:pt x="1511" y="3069"/>
                  </a:lnTo>
                  <a:lnTo>
                    <a:pt x="1292" y="3361"/>
                  </a:lnTo>
                  <a:lnTo>
                    <a:pt x="1097" y="3678"/>
                  </a:lnTo>
                  <a:lnTo>
                    <a:pt x="926" y="3995"/>
                  </a:lnTo>
                  <a:lnTo>
                    <a:pt x="756" y="4311"/>
                  </a:lnTo>
                  <a:lnTo>
                    <a:pt x="610" y="4652"/>
                  </a:lnTo>
                  <a:lnTo>
                    <a:pt x="464" y="4993"/>
                  </a:lnTo>
                  <a:lnTo>
                    <a:pt x="342" y="5358"/>
                  </a:lnTo>
                  <a:lnTo>
                    <a:pt x="244" y="5724"/>
                  </a:lnTo>
                  <a:lnTo>
                    <a:pt x="147" y="6089"/>
                  </a:lnTo>
                  <a:lnTo>
                    <a:pt x="98" y="6454"/>
                  </a:lnTo>
                  <a:lnTo>
                    <a:pt x="50" y="6844"/>
                  </a:lnTo>
                  <a:lnTo>
                    <a:pt x="1" y="7234"/>
                  </a:lnTo>
                  <a:lnTo>
                    <a:pt x="1" y="7623"/>
                  </a:lnTo>
                  <a:lnTo>
                    <a:pt x="1" y="7623"/>
                  </a:lnTo>
                  <a:lnTo>
                    <a:pt x="1" y="8013"/>
                  </a:lnTo>
                  <a:lnTo>
                    <a:pt x="50" y="8403"/>
                  </a:lnTo>
                  <a:lnTo>
                    <a:pt x="98" y="8793"/>
                  </a:lnTo>
                  <a:lnTo>
                    <a:pt x="147" y="9158"/>
                  </a:lnTo>
                  <a:lnTo>
                    <a:pt x="244" y="9523"/>
                  </a:lnTo>
                  <a:lnTo>
                    <a:pt x="342" y="9889"/>
                  </a:lnTo>
                  <a:lnTo>
                    <a:pt x="464" y="10254"/>
                  </a:lnTo>
                  <a:lnTo>
                    <a:pt x="610" y="10595"/>
                  </a:lnTo>
                  <a:lnTo>
                    <a:pt x="756" y="10936"/>
                  </a:lnTo>
                  <a:lnTo>
                    <a:pt x="926" y="11252"/>
                  </a:lnTo>
                  <a:lnTo>
                    <a:pt x="1097" y="11569"/>
                  </a:lnTo>
                  <a:lnTo>
                    <a:pt x="1292" y="11886"/>
                  </a:lnTo>
                  <a:lnTo>
                    <a:pt x="1511" y="12178"/>
                  </a:lnTo>
                  <a:lnTo>
                    <a:pt x="1730" y="12470"/>
                  </a:lnTo>
                  <a:lnTo>
                    <a:pt x="1974" y="12738"/>
                  </a:lnTo>
                  <a:lnTo>
                    <a:pt x="2242" y="13006"/>
                  </a:lnTo>
                  <a:lnTo>
                    <a:pt x="2509" y="13274"/>
                  </a:lnTo>
                  <a:lnTo>
                    <a:pt x="2777" y="13517"/>
                  </a:lnTo>
                  <a:lnTo>
                    <a:pt x="3070" y="13737"/>
                  </a:lnTo>
                  <a:lnTo>
                    <a:pt x="3362" y="13956"/>
                  </a:lnTo>
                  <a:lnTo>
                    <a:pt x="3678" y="14151"/>
                  </a:lnTo>
                  <a:lnTo>
                    <a:pt x="3995" y="14321"/>
                  </a:lnTo>
                  <a:lnTo>
                    <a:pt x="4312" y="14492"/>
                  </a:lnTo>
                  <a:lnTo>
                    <a:pt x="4653" y="14638"/>
                  </a:lnTo>
                  <a:lnTo>
                    <a:pt x="4994" y="14784"/>
                  </a:lnTo>
                  <a:lnTo>
                    <a:pt x="5359" y="14906"/>
                  </a:lnTo>
                  <a:lnTo>
                    <a:pt x="5724" y="15003"/>
                  </a:lnTo>
                  <a:lnTo>
                    <a:pt x="6090" y="15100"/>
                  </a:lnTo>
                  <a:lnTo>
                    <a:pt x="6455" y="15149"/>
                  </a:lnTo>
                  <a:lnTo>
                    <a:pt x="6845"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1" y="13517"/>
                  </a:lnTo>
                  <a:lnTo>
                    <a:pt x="12739" y="13274"/>
                  </a:lnTo>
                  <a:lnTo>
                    <a:pt x="13006" y="13006"/>
                  </a:lnTo>
                  <a:lnTo>
                    <a:pt x="13274" y="12738"/>
                  </a:lnTo>
                  <a:lnTo>
                    <a:pt x="13518" y="12470"/>
                  </a:lnTo>
                  <a:lnTo>
                    <a:pt x="13737" y="12178"/>
                  </a:lnTo>
                  <a:lnTo>
                    <a:pt x="13956" y="11886"/>
                  </a:lnTo>
                  <a:lnTo>
                    <a:pt x="14151" y="11569"/>
                  </a:lnTo>
                  <a:lnTo>
                    <a:pt x="14322" y="11252"/>
                  </a:lnTo>
                  <a:lnTo>
                    <a:pt x="14492" y="10936"/>
                  </a:lnTo>
                  <a:lnTo>
                    <a:pt x="14638" y="10595"/>
                  </a:lnTo>
                  <a:lnTo>
                    <a:pt x="14784" y="10254"/>
                  </a:lnTo>
                  <a:lnTo>
                    <a:pt x="14906" y="9889"/>
                  </a:lnTo>
                  <a:lnTo>
                    <a:pt x="15004"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4" y="5724"/>
                  </a:lnTo>
                  <a:lnTo>
                    <a:pt x="14906" y="5358"/>
                  </a:lnTo>
                  <a:lnTo>
                    <a:pt x="14784" y="4993"/>
                  </a:lnTo>
                  <a:lnTo>
                    <a:pt x="14638" y="4652"/>
                  </a:lnTo>
                  <a:lnTo>
                    <a:pt x="14492" y="4311"/>
                  </a:lnTo>
                  <a:lnTo>
                    <a:pt x="14322" y="3995"/>
                  </a:lnTo>
                  <a:lnTo>
                    <a:pt x="14151" y="3678"/>
                  </a:lnTo>
                  <a:lnTo>
                    <a:pt x="13956" y="3361"/>
                  </a:lnTo>
                  <a:lnTo>
                    <a:pt x="13737" y="3069"/>
                  </a:lnTo>
                  <a:lnTo>
                    <a:pt x="13518" y="2777"/>
                  </a:lnTo>
                  <a:lnTo>
                    <a:pt x="13274" y="2509"/>
                  </a:lnTo>
                  <a:lnTo>
                    <a:pt x="13006" y="2241"/>
                  </a:lnTo>
                  <a:lnTo>
                    <a:pt x="12739" y="1973"/>
                  </a:lnTo>
                  <a:lnTo>
                    <a:pt x="12471"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69" name="Shape 769"/>
            <p:cNvSpPr/>
            <p:nvPr/>
          </p:nvSpPr>
          <p:spPr>
            <a:xfrm>
              <a:off x="2197675" y="2503125"/>
              <a:ext cx="43875" cy="47525"/>
            </a:xfrm>
            <a:custGeom>
              <a:pathLst>
                <a:path extrusionOk="0" fill="none" h="1901" w="1755">
                  <a:moveTo>
                    <a:pt x="877" y="0"/>
                  </a:move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70" name="Shape 770"/>
            <p:cNvSpPr/>
            <p:nvPr/>
          </p:nvSpPr>
          <p:spPr>
            <a:xfrm>
              <a:off x="2041800" y="2503125"/>
              <a:ext cx="43875" cy="47525"/>
            </a:xfrm>
            <a:custGeom>
              <a:pathLst>
                <a:path extrusionOk="0" fill="none" h="1901" w="1755">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71" name="Shape 771"/>
            <p:cNvSpPr/>
            <p:nvPr/>
          </p:nvSpPr>
          <p:spPr>
            <a:xfrm>
              <a:off x="2041800" y="2584100"/>
              <a:ext cx="199750" cy="41425"/>
            </a:xfrm>
            <a:custGeom>
              <a:pathLst>
                <a:path extrusionOk="0" fill="none" h="1657" w="7990">
                  <a:moveTo>
                    <a:pt x="1" y="1657"/>
                  </a:moveTo>
                  <a:lnTo>
                    <a:pt x="1" y="1657"/>
                  </a:lnTo>
                  <a:lnTo>
                    <a:pt x="415" y="1291"/>
                  </a:lnTo>
                  <a:lnTo>
                    <a:pt x="853" y="950"/>
                  </a:lnTo>
                  <a:lnTo>
                    <a:pt x="1340" y="683"/>
                  </a:lnTo>
                  <a:lnTo>
                    <a:pt x="1827" y="439"/>
                  </a:lnTo>
                  <a:lnTo>
                    <a:pt x="2363" y="244"/>
                  </a:lnTo>
                  <a:lnTo>
                    <a:pt x="2875" y="122"/>
                  </a:lnTo>
                  <a:lnTo>
                    <a:pt x="3435" y="49"/>
                  </a:lnTo>
                  <a:lnTo>
                    <a:pt x="3995" y="1"/>
                  </a:lnTo>
                  <a:lnTo>
                    <a:pt x="3995" y="1"/>
                  </a:lnTo>
                  <a:lnTo>
                    <a:pt x="4555" y="49"/>
                  </a:lnTo>
                  <a:lnTo>
                    <a:pt x="5115" y="122"/>
                  </a:lnTo>
                  <a:lnTo>
                    <a:pt x="5627" y="244"/>
                  </a:lnTo>
                  <a:lnTo>
                    <a:pt x="6163" y="439"/>
                  </a:lnTo>
                  <a:lnTo>
                    <a:pt x="6650" y="683"/>
                  </a:lnTo>
                  <a:lnTo>
                    <a:pt x="7137" y="950"/>
                  </a:lnTo>
                  <a:lnTo>
                    <a:pt x="7575" y="1291"/>
                  </a:lnTo>
                  <a:lnTo>
                    <a:pt x="7989" y="1657"/>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72" name="Shape 772"/>
          <p:cNvGrpSpPr/>
          <p:nvPr/>
        </p:nvGrpSpPr>
        <p:grpSpPr>
          <a:xfrm>
            <a:off x="2057504" y="2088865"/>
            <a:ext cx="320377" cy="320377"/>
            <a:chOff x="2623275" y="2333250"/>
            <a:chExt cx="381175" cy="381175"/>
          </a:xfrm>
        </p:grpSpPr>
        <p:sp>
          <p:nvSpPr>
            <p:cNvPr id="773" name="Shape 773"/>
            <p:cNvSpPr/>
            <p:nvPr/>
          </p:nvSpPr>
          <p:spPr>
            <a:xfrm>
              <a:off x="2623275" y="2333250"/>
              <a:ext cx="381175" cy="381175"/>
            </a:xfrm>
            <a:custGeom>
              <a:pathLst>
                <a:path extrusionOk="0" fill="none" h="15247" w="15247">
                  <a:moveTo>
                    <a:pt x="7624" y="0"/>
                  </a:moveTo>
                  <a:lnTo>
                    <a:pt x="7624" y="0"/>
                  </a:lnTo>
                  <a:lnTo>
                    <a:pt x="7234" y="0"/>
                  </a:lnTo>
                  <a:lnTo>
                    <a:pt x="6844" y="49"/>
                  </a:lnTo>
                  <a:lnTo>
                    <a:pt x="6455" y="98"/>
                  </a:lnTo>
                  <a:lnTo>
                    <a:pt x="6089" y="147"/>
                  </a:lnTo>
                  <a:lnTo>
                    <a:pt x="5724" y="244"/>
                  </a:lnTo>
                  <a:lnTo>
                    <a:pt x="5359" y="341"/>
                  </a:lnTo>
                  <a:lnTo>
                    <a:pt x="4994" y="463"/>
                  </a:lnTo>
                  <a:lnTo>
                    <a:pt x="4653" y="609"/>
                  </a:lnTo>
                  <a:lnTo>
                    <a:pt x="4312" y="755"/>
                  </a:lnTo>
                  <a:lnTo>
                    <a:pt x="3995" y="926"/>
                  </a:lnTo>
                  <a:lnTo>
                    <a:pt x="3678" y="1096"/>
                  </a:lnTo>
                  <a:lnTo>
                    <a:pt x="3362" y="1291"/>
                  </a:lnTo>
                  <a:lnTo>
                    <a:pt x="3069" y="1510"/>
                  </a:lnTo>
                  <a:lnTo>
                    <a:pt x="2777" y="1730"/>
                  </a:lnTo>
                  <a:lnTo>
                    <a:pt x="2509" y="1973"/>
                  </a:lnTo>
                  <a:lnTo>
                    <a:pt x="2241" y="2241"/>
                  </a:lnTo>
                  <a:lnTo>
                    <a:pt x="1973" y="2509"/>
                  </a:lnTo>
                  <a:lnTo>
                    <a:pt x="1730" y="2777"/>
                  </a:lnTo>
                  <a:lnTo>
                    <a:pt x="1511" y="3069"/>
                  </a:lnTo>
                  <a:lnTo>
                    <a:pt x="1292" y="3361"/>
                  </a:lnTo>
                  <a:lnTo>
                    <a:pt x="1097" y="3678"/>
                  </a:lnTo>
                  <a:lnTo>
                    <a:pt x="926" y="3995"/>
                  </a:lnTo>
                  <a:lnTo>
                    <a:pt x="756" y="4311"/>
                  </a:lnTo>
                  <a:lnTo>
                    <a:pt x="610" y="4652"/>
                  </a:lnTo>
                  <a:lnTo>
                    <a:pt x="463" y="4993"/>
                  </a:lnTo>
                  <a:lnTo>
                    <a:pt x="342" y="5358"/>
                  </a:lnTo>
                  <a:lnTo>
                    <a:pt x="244" y="5724"/>
                  </a:lnTo>
                  <a:lnTo>
                    <a:pt x="147" y="6089"/>
                  </a:lnTo>
                  <a:lnTo>
                    <a:pt x="98" y="6454"/>
                  </a:lnTo>
                  <a:lnTo>
                    <a:pt x="49" y="6844"/>
                  </a:lnTo>
                  <a:lnTo>
                    <a:pt x="1" y="7234"/>
                  </a:lnTo>
                  <a:lnTo>
                    <a:pt x="1" y="7623"/>
                  </a:lnTo>
                  <a:lnTo>
                    <a:pt x="1" y="7623"/>
                  </a:lnTo>
                  <a:lnTo>
                    <a:pt x="1" y="8013"/>
                  </a:lnTo>
                  <a:lnTo>
                    <a:pt x="49" y="8403"/>
                  </a:lnTo>
                  <a:lnTo>
                    <a:pt x="98" y="8793"/>
                  </a:lnTo>
                  <a:lnTo>
                    <a:pt x="147" y="9158"/>
                  </a:lnTo>
                  <a:lnTo>
                    <a:pt x="244" y="9523"/>
                  </a:lnTo>
                  <a:lnTo>
                    <a:pt x="342" y="9889"/>
                  </a:lnTo>
                  <a:lnTo>
                    <a:pt x="463" y="10254"/>
                  </a:lnTo>
                  <a:lnTo>
                    <a:pt x="610" y="10595"/>
                  </a:lnTo>
                  <a:lnTo>
                    <a:pt x="756" y="10936"/>
                  </a:lnTo>
                  <a:lnTo>
                    <a:pt x="926" y="11252"/>
                  </a:lnTo>
                  <a:lnTo>
                    <a:pt x="1097" y="11569"/>
                  </a:lnTo>
                  <a:lnTo>
                    <a:pt x="1292" y="11886"/>
                  </a:lnTo>
                  <a:lnTo>
                    <a:pt x="1511" y="12178"/>
                  </a:lnTo>
                  <a:lnTo>
                    <a:pt x="1730" y="12470"/>
                  </a:lnTo>
                  <a:lnTo>
                    <a:pt x="1973" y="12738"/>
                  </a:lnTo>
                  <a:lnTo>
                    <a:pt x="2241" y="13006"/>
                  </a:lnTo>
                  <a:lnTo>
                    <a:pt x="2509" y="13274"/>
                  </a:lnTo>
                  <a:lnTo>
                    <a:pt x="2777" y="13517"/>
                  </a:lnTo>
                  <a:lnTo>
                    <a:pt x="3069" y="13737"/>
                  </a:lnTo>
                  <a:lnTo>
                    <a:pt x="3362" y="13956"/>
                  </a:lnTo>
                  <a:lnTo>
                    <a:pt x="3678" y="14151"/>
                  </a:lnTo>
                  <a:lnTo>
                    <a:pt x="3995" y="14321"/>
                  </a:lnTo>
                  <a:lnTo>
                    <a:pt x="4312" y="14492"/>
                  </a:lnTo>
                  <a:lnTo>
                    <a:pt x="4653" y="14638"/>
                  </a:lnTo>
                  <a:lnTo>
                    <a:pt x="4994" y="14784"/>
                  </a:lnTo>
                  <a:lnTo>
                    <a:pt x="5359" y="14906"/>
                  </a:lnTo>
                  <a:lnTo>
                    <a:pt x="5724" y="15003"/>
                  </a:lnTo>
                  <a:lnTo>
                    <a:pt x="6089" y="15100"/>
                  </a:lnTo>
                  <a:lnTo>
                    <a:pt x="6455" y="15149"/>
                  </a:lnTo>
                  <a:lnTo>
                    <a:pt x="6844"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0" y="13517"/>
                  </a:lnTo>
                  <a:lnTo>
                    <a:pt x="12738" y="13274"/>
                  </a:lnTo>
                  <a:lnTo>
                    <a:pt x="13006" y="13006"/>
                  </a:lnTo>
                  <a:lnTo>
                    <a:pt x="13274" y="12738"/>
                  </a:lnTo>
                  <a:lnTo>
                    <a:pt x="13518" y="12470"/>
                  </a:lnTo>
                  <a:lnTo>
                    <a:pt x="13737" y="12178"/>
                  </a:lnTo>
                  <a:lnTo>
                    <a:pt x="13956" y="11886"/>
                  </a:lnTo>
                  <a:lnTo>
                    <a:pt x="14151" y="11569"/>
                  </a:lnTo>
                  <a:lnTo>
                    <a:pt x="14321" y="11252"/>
                  </a:lnTo>
                  <a:lnTo>
                    <a:pt x="14492" y="10936"/>
                  </a:lnTo>
                  <a:lnTo>
                    <a:pt x="14638" y="10595"/>
                  </a:lnTo>
                  <a:lnTo>
                    <a:pt x="14784" y="10254"/>
                  </a:lnTo>
                  <a:lnTo>
                    <a:pt x="14906" y="9889"/>
                  </a:lnTo>
                  <a:lnTo>
                    <a:pt x="15003"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3" y="5724"/>
                  </a:lnTo>
                  <a:lnTo>
                    <a:pt x="14906" y="5358"/>
                  </a:lnTo>
                  <a:lnTo>
                    <a:pt x="14784" y="4993"/>
                  </a:lnTo>
                  <a:lnTo>
                    <a:pt x="14638" y="4652"/>
                  </a:lnTo>
                  <a:lnTo>
                    <a:pt x="14492" y="4311"/>
                  </a:lnTo>
                  <a:lnTo>
                    <a:pt x="14321" y="3995"/>
                  </a:lnTo>
                  <a:lnTo>
                    <a:pt x="14151" y="3678"/>
                  </a:lnTo>
                  <a:lnTo>
                    <a:pt x="13956" y="3361"/>
                  </a:lnTo>
                  <a:lnTo>
                    <a:pt x="13737" y="3069"/>
                  </a:lnTo>
                  <a:lnTo>
                    <a:pt x="13518" y="2777"/>
                  </a:lnTo>
                  <a:lnTo>
                    <a:pt x="13274" y="2509"/>
                  </a:lnTo>
                  <a:lnTo>
                    <a:pt x="13006" y="2241"/>
                  </a:lnTo>
                  <a:lnTo>
                    <a:pt x="12738" y="1973"/>
                  </a:lnTo>
                  <a:lnTo>
                    <a:pt x="12470"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74" name="Shape 774"/>
            <p:cNvSpPr/>
            <p:nvPr/>
          </p:nvSpPr>
          <p:spPr>
            <a:xfrm>
              <a:off x="2869875" y="2503125"/>
              <a:ext cx="43875" cy="47525"/>
            </a:xfrm>
            <a:custGeom>
              <a:pathLst>
                <a:path extrusionOk="0" fill="none" h="1901" w="1755">
                  <a:moveTo>
                    <a:pt x="877" y="0"/>
                  </a:moveTo>
                  <a:lnTo>
                    <a:pt x="877" y="0"/>
                  </a:lnTo>
                  <a:lnTo>
                    <a:pt x="1048" y="25"/>
                  </a:lnTo>
                  <a:lnTo>
                    <a:pt x="1218" y="73"/>
                  </a:lnTo>
                  <a:lnTo>
                    <a:pt x="1364" y="171"/>
                  </a:lnTo>
                  <a:lnTo>
                    <a:pt x="1510" y="268"/>
                  </a:lnTo>
                  <a:lnTo>
                    <a:pt x="1608" y="414"/>
                  </a:lnTo>
                  <a:lnTo>
                    <a:pt x="1681" y="585"/>
                  </a:lnTo>
                  <a:lnTo>
                    <a:pt x="1730" y="755"/>
                  </a:lnTo>
                  <a:lnTo>
                    <a:pt x="1754" y="950"/>
                  </a:lnTo>
                  <a:lnTo>
                    <a:pt x="1754" y="950"/>
                  </a:lnTo>
                  <a:lnTo>
                    <a:pt x="1730" y="1145"/>
                  </a:lnTo>
                  <a:lnTo>
                    <a:pt x="1681" y="1316"/>
                  </a:lnTo>
                  <a:lnTo>
                    <a:pt x="1608" y="1486"/>
                  </a:lnTo>
                  <a:lnTo>
                    <a:pt x="1510" y="1632"/>
                  </a:lnTo>
                  <a:lnTo>
                    <a:pt x="1364"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0" y="950"/>
                  </a:lnTo>
                  <a:lnTo>
                    <a:pt x="0" y="950"/>
                  </a:lnTo>
                  <a:lnTo>
                    <a:pt x="25" y="755"/>
                  </a:lnTo>
                  <a:lnTo>
                    <a:pt x="74" y="585"/>
                  </a:lnTo>
                  <a:lnTo>
                    <a:pt x="147" y="414"/>
                  </a:lnTo>
                  <a:lnTo>
                    <a:pt x="244" y="268"/>
                  </a:lnTo>
                  <a:lnTo>
                    <a:pt x="390" y="171"/>
                  </a:lnTo>
                  <a:lnTo>
                    <a:pt x="536" y="73"/>
                  </a:lnTo>
                  <a:lnTo>
                    <a:pt x="707" y="25"/>
                  </a:lnTo>
                  <a:lnTo>
                    <a:pt x="877" y="0"/>
                  </a:lnTo>
                  <a:lnTo>
                    <a:pt x="877"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75" name="Shape 775"/>
            <p:cNvSpPr/>
            <p:nvPr/>
          </p:nvSpPr>
          <p:spPr>
            <a:xfrm>
              <a:off x="2714000" y="2503125"/>
              <a:ext cx="43875" cy="47525"/>
            </a:xfrm>
            <a:custGeom>
              <a:pathLst>
                <a:path extrusionOk="0" fill="none" h="1901" w="1755">
                  <a:moveTo>
                    <a:pt x="877" y="1900"/>
                  </a:move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76" name="Shape 776"/>
            <p:cNvSpPr/>
            <p:nvPr/>
          </p:nvSpPr>
          <p:spPr>
            <a:xfrm>
              <a:off x="2810200" y="2595675"/>
              <a:ext cx="99875" cy="31075"/>
            </a:xfrm>
            <a:custGeom>
              <a:pathLst>
                <a:path extrusionOk="0" fill="none" h="1243" w="3995">
                  <a:moveTo>
                    <a:pt x="1" y="1242"/>
                  </a:moveTo>
                  <a:lnTo>
                    <a:pt x="3995"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77" name="Shape 777"/>
          <p:cNvGrpSpPr/>
          <p:nvPr/>
        </p:nvGrpSpPr>
        <p:grpSpPr>
          <a:xfrm>
            <a:off x="2697208" y="2033603"/>
            <a:ext cx="170936" cy="426826"/>
            <a:chOff x="3384375" y="2267500"/>
            <a:chExt cx="203375" cy="507825"/>
          </a:xfrm>
        </p:grpSpPr>
        <p:sp>
          <p:nvSpPr>
            <p:cNvPr id="778" name="Shape 778"/>
            <p:cNvSpPr/>
            <p:nvPr/>
          </p:nvSpPr>
          <p:spPr>
            <a:xfrm>
              <a:off x="3384375" y="2373425"/>
              <a:ext cx="203375" cy="401900"/>
            </a:xfrm>
            <a:custGeom>
              <a:pathLst>
                <a:path extrusionOk="0" fill="none" h="16076" w="8135">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79" name="Shape 779"/>
            <p:cNvSpPr/>
            <p:nvPr/>
          </p:nvSpPr>
          <p:spPr>
            <a:xfrm>
              <a:off x="3443425" y="2267500"/>
              <a:ext cx="85275" cy="93775"/>
            </a:xfrm>
            <a:custGeom>
              <a:pathLst>
                <a:path extrusionOk="0" fill="none" h="3751" w="3411">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80" name="Shape 780"/>
          <p:cNvGrpSpPr/>
          <p:nvPr/>
        </p:nvGrpSpPr>
        <p:grpSpPr>
          <a:xfrm>
            <a:off x="3842516" y="2087836"/>
            <a:ext cx="140237" cy="318339"/>
            <a:chOff x="4747025" y="2332025"/>
            <a:chExt cx="166850" cy="378750"/>
          </a:xfrm>
        </p:grpSpPr>
        <p:sp>
          <p:nvSpPr>
            <p:cNvPr id="781" name="Shape 781"/>
            <p:cNvSpPr/>
            <p:nvPr/>
          </p:nvSpPr>
          <p:spPr>
            <a:xfrm>
              <a:off x="4747025" y="2427025"/>
              <a:ext cx="166850" cy="283750"/>
            </a:xfrm>
            <a:custGeom>
              <a:pathLst>
                <a:path extrusionOk="0" fill="none" h="11350" w="6674">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82" name="Shape 782"/>
            <p:cNvSpPr/>
            <p:nvPr/>
          </p:nvSpPr>
          <p:spPr>
            <a:xfrm>
              <a:off x="4792100" y="2332025"/>
              <a:ext cx="76725" cy="84050"/>
            </a:xfrm>
            <a:custGeom>
              <a:pathLst>
                <a:path extrusionOk="0" fill="none" h="3362" w="3069">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83" name="Shape 783"/>
          <p:cNvGrpSpPr/>
          <p:nvPr/>
        </p:nvGrpSpPr>
        <p:grpSpPr>
          <a:xfrm>
            <a:off x="3274989" y="2035641"/>
            <a:ext cx="145343" cy="422729"/>
            <a:chOff x="4071800" y="2269925"/>
            <a:chExt cx="172925" cy="502950"/>
          </a:xfrm>
        </p:grpSpPr>
        <p:sp>
          <p:nvSpPr>
            <p:cNvPr id="784" name="Shape 784"/>
            <p:cNvSpPr/>
            <p:nvPr/>
          </p:nvSpPr>
          <p:spPr>
            <a:xfrm>
              <a:off x="4118075" y="2269925"/>
              <a:ext cx="80375" cy="91350"/>
            </a:xfrm>
            <a:custGeom>
              <a:pathLst>
                <a:path extrusionOk="0" fill="none" h="3654" w="3215">
                  <a:moveTo>
                    <a:pt x="0" y="1657"/>
                  </a:moveTo>
                  <a:lnTo>
                    <a:pt x="0" y="1657"/>
                  </a:lnTo>
                  <a:lnTo>
                    <a:pt x="0" y="1462"/>
                  </a:lnTo>
                  <a:lnTo>
                    <a:pt x="24" y="1291"/>
                  </a:lnTo>
                  <a:lnTo>
                    <a:pt x="73" y="1121"/>
                  </a:lnTo>
                  <a:lnTo>
                    <a:pt x="122" y="975"/>
                  </a:lnTo>
                  <a:lnTo>
                    <a:pt x="195" y="829"/>
                  </a:lnTo>
                  <a:lnTo>
                    <a:pt x="268" y="682"/>
                  </a:lnTo>
                  <a:lnTo>
                    <a:pt x="365" y="561"/>
                  </a:lnTo>
                  <a:lnTo>
                    <a:pt x="463" y="439"/>
                  </a:lnTo>
                  <a:lnTo>
                    <a:pt x="585" y="341"/>
                  </a:lnTo>
                  <a:lnTo>
                    <a:pt x="706" y="244"/>
                  </a:lnTo>
                  <a:lnTo>
                    <a:pt x="853" y="171"/>
                  </a:lnTo>
                  <a:lnTo>
                    <a:pt x="974" y="122"/>
                  </a:lnTo>
                  <a:lnTo>
                    <a:pt x="1120" y="74"/>
                  </a:lnTo>
                  <a:lnTo>
                    <a:pt x="1291" y="25"/>
                  </a:lnTo>
                  <a:lnTo>
                    <a:pt x="1437" y="0"/>
                  </a:lnTo>
                  <a:lnTo>
                    <a:pt x="1608" y="0"/>
                  </a:lnTo>
                  <a:lnTo>
                    <a:pt x="1608" y="0"/>
                  </a:lnTo>
                  <a:lnTo>
                    <a:pt x="1778" y="0"/>
                  </a:lnTo>
                  <a:lnTo>
                    <a:pt x="1924" y="25"/>
                  </a:lnTo>
                  <a:lnTo>
                    <a:pt x="2095" y="74"/>
                  </a:lnTo>
                  <a:lnTo>
                    <a:pt x="2241" y="122"/>
                  </a:lnTo>
                  <a:lnTo>
                    <a:pt x="2363" y="171"/>
                  </a:lnTo>
                  <a:lnTo>
                    <a:pt x="2509" y="244"/>
                  </a:lnTo>
                  <a:lnTo>
                    <a:pt x="2630" y="341"/>
                  </a:lnTo>
                  <a:lnTo>
                    <a:pt x="2752" y="439"/>
                  </a:lnTo>
                  <a:lnTo>
                    <a:pt x="2850" y="561"/>
                  </a:lnTo>
                  <a:lnTo>
                    <a:pt x="2947" y="682"/>
                  </a:lnTo>
                  <a:lnTo>
                    <a:pt x="3020" y="829"/>
                  </a:lnTo>
                  <a:lnTo>
                    <a:pt x="3093" y="975"/>
                  </a:lnTo>
                  <a:lnTo>
                    <a:pt x="3142" y="1121"/>
                  </a:lnTo>
                  <a:lnTo>
                    <a:pt x="3191" y="1291"/>
                  </a:lnTo>
                  <a:lnTo>
                    <a:pt x="3215" y="1462"/>
                  </a:lnTo>
                  <a:lnTo>
                    <a:pt x="3215" y="1657"/>
                  </a:lnTo>
                  <a:lnTo>
                    <a:pt x="3215" y="1657"/>
                  </a:lnTo>
                  <a:lnTo>
                    <a:pt x="3215" y="1827"/>
                  </a:lnTo>
                  <a:lnTo>
                    <a:pt x="3191" y="2022"/>
                  </a:lnTo>
                  <a:lnTo>
                    <a:pt x="3142" y="2217"/>
                  </a:lnTo>
                  <a:lnTo>
                    <a:pt x="3093" y="2387"/>
                  </a:lnTo>
                  <a:lnTo>
                    <a:pt x="3020" y="2558"/>
                  </a:lnTo>
                  <a:lnTo>
                    <a:pt x="2947" y="2728"/>
                  </a:lnTo>
                  <a:lnTo>
                    <a:pt x="2850" y="2874"/>
                  </a:lnTo>
                  <a:lnTo>
                    <a:pt x="2752" y="3020"/>
                  </a:lnTo>
                  <a:lnTo>
                    <a:pt x="2630" y="3167"/>
                  </a:lnTo>
                  <a:lnTo>
                    <a:pt x="2509" y="3288"/>
                  </a:lnTo>
                  <a:lnTo>
                    <a:pt x="2363" y="3386"/>
                  </a:lnTo>
                  <a:lnTo>
                    <a:pt x="2241" y="3483"/>
                  </a:lnTo>
                  <a:lnTo>
                    <a:pt x="2095" y="3556"/>
                  </a:lnTo>
                  <a:lnTo>
                    <a:pt x="1924" y="3605"/>
                  </a:lnTo>
                  <a:lnTo>
                    <a:pt x="1778" y="3629"/>
                  </a:lnTo>
                  <a:lnTo>
                    <a:pt x="1608" y="3654"/>
                  </a:lnTo>
                  <a:lnTo>
                    <a:pt x="1608" y="3654"/>
                  </a:lnTo>
                  <a:lnTo>
                    <a:pt x="1437" y="3629"/>
                  </a:lnTo>
                  <a:lnTo>
                    <a:pt x="1291" y="3605"/>
                  </a:lnTo>
                  <a:lnTo>
                    <a:pt x="1120" y="3556"/>
                  </a:lnTo>
                  <a:lnTo>
                    <a:pt x="974" y="3483"/>
                  </a:lnTo>
                  <a:lnTo>
                    <a:pt x="853" y="3386"/>
                  </a:lnTo>
                  <a:lnTo>
                    <a:pt x="706" y="3288"/>
                  </a:lnTo>
                  <a:lnTo>
                    <a:pt x="585" y="3167"/>
                  </a:lnTo>
                  <a:lnTo>
                    <a:pt x="463" y="3020"/>
                  </a:lnTo>
                  <a:lnTo>
                    <a:pt x="365" y="2874"/>
                  </a:lnTo>
                  <a:lnTo>
                    <a:pt x="268" y="2728"/>
                  </a:lnTo>
                  <a:lnTo>
                    <a:pt x="195" y="2558"/>
                  </a:lnTo>
                  <a:lnTo>
                    <a:pt x="122" y="2387"/>
                  </a:lnTo>
                  <a:lnTo>
                    <a:pt x="73" y="2217"/>
                  </a:lnTo>
                  <a:lnTo>
                    <a:pt x="24" y="2022"/>
                  </a:lnTo>
                  <a:lnTo>
                    <a:pt x="0" y="1827"/>
                  </a:lnTo>
                  <a:lnTo>
                    <a:pt x="0" y="1657"/>
                  </a:lnTo>
                  <a:lnTo>
                    <a:pt x="0" y="1657"/>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85" name="Shape 785"/>
            <p:cNvSpPr/>
            <p:nvPr/>
          </p:nvSpPr>
          <p:spPr>
            <a:xfrm>
              <a:off x="4071800" y="2372825"/>
              <a:ext cx="172925" cy="400050"/>
            </a:xfrm>
            <a:custGeom>
              <a:pathLst>
                <a:path extrusionOk="0" fill="none" h="16002" w="6917">
                  <a:moveTo>
                    <a:pt x="4189" y="0"/>
                  </a:moveTo>
                  <a:lnTo>
                    <a:pt x="4189" y="0"/>
                  </a:lnTo>
                  <a:lnTo>
                    <a:pt x="4019" y="98"/>
                  </a:lnTo>
                  <a:lnTo>
                    <a:pt x="3848" y="147"/>
                  </a:lnTo>
                  <a:lnTo>
                    <a:pt x="3653" y="195"/>
                  </a:lnTo>
                  <a:lnTo>
                    <a:pt x="3459" y="220"/>
                  </a:lnTo>
                  <a:lnTo>
                    <a:pt x="3459" y="220"/>
                  </a:lnTo>
                  <a:lnTo>
                    <a:pt x="3264" y="195"/>
                  </a:lnTo>
                  <a:lnTo>
                    <a:pt x="3069" y="147"/>
                  </a:lnTo>
                  <a:lnTo>
                    <a:pt x="2898" y="98"/>
                  </a:lnTo>
                  <a:lnTo>
                    <a:pt x="2728" y="0"/>
                  </a:lnTo>
                  <a:lnTo>
                    <a:pt x="2728" y="0"/>
                  </a:lnTo>
                  <a:lnTo>
                    <a:pt x="2533" y="49"/>
                  </a:lnTo>
                  <a:lnTo>
                    <a:pt x="2338" y="122"/>
                  </a:lnTo>
                  <a:lnTo>
                    <a:pt x="2168" y="195"/>
                  </a:lnTo>
                  <a:lnTo>
                    <a:pt x="2022" y="293"/>
                  </a:lnTo>
                  <a:lnTo>
                    <a:pt x="1705" y="488"/>
                  </a:lnTo>
                  <a:lnTo>
                    <a:pt x="1437" y="755"/>
                  </a:lnTo>
                  <a:lnTo>
                    <a:pt x="1169" y="1072"/>
                  </a:lnTo>
                  <a:lnTo>
                    <a:pt x="950" y="1413"/>
                  </a:lnTo>
                  <a:lnTo>
                    <a:pt x="755" y="1803"/>
                  </a:lnTo>
                  <a:lnTo>
                    <a:pt x="585" y="2217"/>
                  </a:lnTo>
                  <a:lnTo>
                    <a:pt x="439" y="2704"/>
                  </a:lnTo>
                  <a:lnTo>
                    <a:pt x="317" y="3191"/>
                  </a:lnTo>
                  <a:lnTo>
                    <a:pt x="219" y="3727"/>
                  </a:lnTo>
                  <a:lnTo>
                    <a:pt x="146" y="4311"/>
                  </a:lnTo>
                  <a:lnTo>
                    <a:pt x="73" y="4896"/>
                  </a:lnTo>
                  <a:lnTo>
                    <a:pt x="24" y="5529"/>
                  </a:lnTo>
                  <a:lnTo>
                    <a:pt x="0" y="6187"/>
                  </a:lnTo>
                  <a:lnTo>
                    <a:pt x="0" y="6869"/>
                  </a:lnTo>
                  <a:lnTo>
                    <a:pt x="0" y="6869"/>
                  </a:lnTo>
                  <a:lnTo>
                    <a:pt x="24" y="7015"/>
                  </a:lnTo>
                  <a:lnTo>
                    <a:pt x="49" y="7161"/>
                  </a:lnTo>
                  <a:lnTo>
                    <a:pt x="98" y="7307"/>
                  </a:lnTo>
                  <a:lnTo>
                    <a:pt x="171" y="7404"/>
                  </a:lnTo>
                  <a:lnTo>
                    <a:pt x="244" y="7502"/>
                  </a:lnTo>
                  <a:lnTo>
                    <a:pt x="317" y="7575"/>
                  </a:lnTo>
                  <a:lnTo>
                    <a:pt x="414" y="7624"/>
                  </a:lnTo>
                  <a:lnTo>
                    <a:pt x="487" y="7624"/>
                  </a:lnTo>
                  <a:lnTo>
                    <a:pt x="487" y="7624"/>
                  </a:lnTo>
                  <a:lnTo>
                    <a:pt x="633" y="7624"/>
                  </a:lnTo>
                  <a:lnTo>
                    <a:pt x="731" y="7575"/>
                  </a:lnTo>
                  <a:lnTo>
                    <a:pt x="804" y="7502"/>
                  </a:lnTo>
                  <a:lnTo>
                    <a:pt x="877" y="7404"/>
                  </a:lnTo>
                  <a:lnTo>
                    <a:pt x="926" y="7307"/>
                  </a:lnTo>
                  <a:lnTo>
                    <a:pt x="950" y="7161"/>
                  </a:lnTo>
                  <a:lnTo>
                    <a:pt x="974" y="6869"/>
                  </a:lnTo>
                  <a:lnTo>
                    <a:pt x="974" y="6869"/>
                  </a:lnTo>
                  <a:lnTo>
                    <a:pt x="999" y="6503"/>
                  </a:lnTo>
                  <a:lnTo>
                    <a:pt x="1023" y="6089"/>
                  </a:lnTo>
                  <a:lnTo>
                    <a:pt x="1145" y="5091"/>
                  </a:lnTo>
                  <a:lnTo>
                    <a:pt x="1291" y="4092"/>
                  </a:lnTo>
                  <a:lnTo>
                    <a:pt x="1364" y="3654"/>
                  </a:lnTo>
                  <a:lnTo>
                    <a:pt x="1461" y="3288"/>
                  </a:lnTo>
                  <a:lnTo>
                    <a:pt x="1461" y="3288"/>
                  </a:lnTo>
                  <a:lnTo>
                    <a:pt x="1413" y="3094"/>
                  </a:lnTo>
                  <a:lnTo>
                    <a:pt x="1388" y="2899"/>
                  </a:lnTo>
                  <a:lnTo>
                    <a:pt x="1388" y="2704"/>
                  </a:lnTo>
                  <a:lnTo>
                    <a:pt x="1413" y="2533"/>
                  </a:lnTo>
                  <a:lnTo>
                    <a:pt x="1437" y="2387"/>
                  </a:lnTo>
                  <a:lnTo>
                    <a:pt x="1510" y="2241"/>
                  </a:lnTo>
                  <a:lnTo>
                    <a:pt x="1583" y="2119"/>
                  </a:lnTo>
                  <a:lnTo>
                    <a:pt x="1656" y="2046"/>
                  </a:lnTo>
                  <a:lnTo>
                    <a:pt x="1656" y="2046"/>
                  </a:lnTo>
                  <a:lnTo>
                    <a:pt x="1583" y="2144"/>
                  </a:lnTo>
                  <a:lnTo>
                    <a:pt x="1534" y="2290"/>
                  </a:lnTo>
                  <a:lnTo>
                    <a:pt x="1486" y="2485"/>
                  </a:lnTo>
                  <a:lnTo>
                    <a:pt x="1486" y="2680"/>
                  </a:lnTo>
                  <a:lnTo>
                    <a:pt x="1510" y="2874"/>
                  </a:lnTo>
                  <a:lnTo>
                    <a:pt x="1559" y="3069"/>
                  </a:lnTo>
                  <a:lnTo>
                    <a:pt x="1608" y="3167"/>
                  </a:lnTo>
                  <a:lnTo>
                    <a:pt x="1681" y="3264"/>
                  </a:lnTo>
                  <a:lnTo>
                    <a:pt x="1754" y="3337"/>
                  </a:lnTo>
                  <a:lnTo>
                    <a:pt x="1851" y="3410"/>
                  </a:lnTo>
                  <a:lnTo>
                    <a:pt x="1851" y="3410"/>
                  </a:lnTo>
                  <a:lnTo>
                    <a:pt x="1900" y="3775"/>
                  </a:lnTo>
                  <a:lnTo>
                    <a:pt x="1924" y="3970"/>
                  </a:lnTo>
                  <a:lnTo>
                    <a:pt x="1949" y="4190"/>
                  </a:lnTo>
                  <a:lnTo>
                    <a:pt x="1924" y="4433"/>
                  </a:lnTo>
                  <a:lnTo>
                    <a:pt x="1900" y="4725"/>
                  </a:lnTo>
                  <a:lnTo>
                    <a:pt x="1827" y="5018"/>
                  </a:lnTo>
                  <a:lnTo>
                    <a:pt x="1705" y="5383"/>
                  </a:lnTo>
                  <a:lnTo>
                    <a:pt x="1705" y="5383"/>
                  </a:lnTo>
                  <a:lnTo>
                    <a:pt x="1510" y="5894"/>
                  </a:lnTo>
                  <a:lnTo>
                    <a:pt x="1364" y="6381"/>
                  </a:lnTo>
                  <a:lnTo>
                    <a:pt x="1267" y="6820"/>
                  </a:lnTo>
                  <a:lnTo>
                    <a:pt x="1218" y="7210"/>
                  </a:lnTo>
                  <a:lnTo>
                    <a:pt x="1169" y="7599"/>
                  </a:lnTo>
                  <a:lnTo>
                    <a:pt x="1169" y="7989"/>
                  </a:lnTo>
                  <a:lnTo>
                    <a:pt x="1194" y="8793"/>
                  </a:lnTo>
                  <a:lnTo>
                    <a:pt x="1194" y="8793"/>
                  </a:lnTo>
                  <a:lnTo>
                    <a:pt x="1242" y="9962"/>
                  </a:lnTo>
                  <a:lnTo>
                    <a:pt x="1291" y="11131"/>
                  </a:lnTo>
                  <a:lnTo>
                    <a:pt x="1315" y="13201"/>
                  </a:lnTo>
                  <a:lnTo>
                    <a:pt x="1340" y="14686"/>
                  </a:lnTo>
                  <a:lnTo>
                    <a:pt x="1340" y="15271"/>
                  </a:lnTo>
                  <a:lnTo>
                    <a:pt x="1340" y="15271"/>
                  </a:lnTo>
                  <a:lnTo>
                    <a:pt x="1364" y="15490"/>
                  </a:lnTo>
                  <a:lnTo>
                    <a:pt x="1413" y="15661"/>
                  </a:lnTo>
                  <a:lnTo>
                    <a:pt x="1486" y="15782"/>
                  </a:lnTo>
                  <a:lnTo>
                    <a:pt x="1583" y="15880"/>
                  </a:lnTo>
                  <a:lnTo>
                    <a:pt x="1656" y="15953"/>
                  </a:lnTo>
                  <a:lnTo>
                    <a:pt x="1729" y="15977"/>
                  </a:lnTo>
                  <a:lnTo>
                    <a:pt x="1827" y="16002"/>
                  </a:lnTo>
                  <a:lnTo>
                    <a:pt x="1827" y="16002"/>
                  </a:lnTo>
                  <a:lnTo>
                    <a:pt x="1949" y="16002"/>
                  </a:lnTo>
                  <a:lnTo>
                    <a:pt x="2070" y="15953"/>
                  </a:lnTo>
                  <a:lnTo>
                    <a:pt x="2168" y="15904"/>
                  </a:lnTo>
                  <a:lnTo>
                    <a:pt x="2241" y="15831"/>
                  </a:lnTo>
                  <a:lnTo>
                    <a:pt x="2314" y="15758"/>
                  </a:lnTo>
                  <a:lnTo>
                    <a:pt x="2387" y="15636"/>
                  </a:lnTo>
                  <a:lnTo>
                    <a:pt x="2411" y="15490"/>
                  </a:lnTo>
                  <a:lnTo>
                    <a:pt x="2460" y="15344"/>
                  </a:lnTo>
                  <a:lnTo>
                    <a:pt x="3142" y="8525"/>
                  </a:lnTo>
                  <a:lnTo>
                    <a:pt x="3142" y="8525"/>
                  </a:lnTo>
                  <a:lnTo>
                    <a:pt x="3142" y="8427"/>
                  </a:lnTo>
                  <a:lnTo>
                    <a:pt x="3191" y="8257"/>
                  </a:lnTo>
                  <a:lnTo>
                    <a:pt x="3239" y="8159"/>
                  </a:lnTo>
                  <a:lnTo>
                    <a:pt x="3288" y="8062"/>
                  </a:lnTo>
                  <a:lnTo>
                    <a:pt x="3361" y="7989"/>
                  </a:lnTo>
                  <a:lnTo>
                    <a:pt x="3459" y="7965"/>
                  </a:lnTo>
                  <a:lnTo>
                    <a:pt x="3459" y="7965"/>
                  </a:lnTo>
                  <a:lnTo>
                    <a:pt x="3556" y="7989"/>
                  </a:lnTo>
                  <a:lnTo>
                    <a:pt x="3629" y="8062"/>
                  </a:lnTo>
                  <a:lnTo>
                    <a:pt x="3678" y="8159"/>
                  </a:lnTo>
                  <a:lnTo>
                    <a:pt x="3726" y="8257"/>
                  </a:lnTo>
                  <a:lnTo>
                    <a:pt x="3775" y="8427"/>
                  </a:lnTo>
                  <a:lnTo>
                    <a:pt x="3775" y="8525"/>
                  </a:lnTo>
                  <a:lnTo>
                    <a:pt x="4457" y="15344"/>
                  </a:lnTo>
                  <a:lnTo>
                    <a:pt x="4457" y="15344"/>
                  </a:lnTo>
                  <a:lnTo>
                    <a:pt x="4506" y="15490"/>
                  </a:lnTo>
                  <a:lnTo>
                    <a:pt x="4530" y="15636"/>
                  </a:lnTo>
                  <a:lnTo>
                    <a:pt x="4603" y="15758"/>
                  </a:lnTo>
                  <a:lnTo>
                    <a:pt x="4676" y="15831"/>
                  </a:lnTo>
                  <a:lnTo>
                    <a:pt x="4749" y="15904"/>
                  </a:lnTo>
                  <a:lnTo>
                    <a:pt x="4847" y="15953"/>
                  </a:lnTo>
                  <a:lnTo>
                    <a:pt x="4969" y="16002"/>
                  </a:lnTo>
                  <a:lnTo>
                    <a:pt x="5090" y="16002"/>
                  </a:lnTo>
                  <a:lnTo>
                    <a:pt x="5090" y="16002"/>
                  </a:lnTo>
                  <a:lnTo>
                    <a:pt x="5188" y="15977"/>
                  </a:lnTo>
                  <a:lnTo>
                    <a:pt x="5261" y="15953"/>
                  </a:lnTo>
                  <a:lnTo>
                    <a:pt x="5334" y="15880"/>
                  </a:lnTo>
                  <a:lnTo>
                    <a:pt x="5431" y="15782"/>
                  </a:lnTo>
                  <a:lnTo>
                    <a:pt x="5504" y="15661"/>
                  </a:lnTo>
                  <a:lnTo>
                    <a:pt x="5553" y="15490"/>
                  </a:lnTo>
                  <a:lnTo>
                    <a:pt x="5577" y="15271"/>
                  </a:lnTo>
                  <a:lnTo>
                    <a:pt x="5577" y="15271"/>
                  </a:lnTo>
                  <a:lnTo>
                    <a:pt x="5577" y="14686"/>
                  </a:lnTo>
                  <a:lnTo>
                    <a:pt x="5602" y="13201"/>
                  </a:lnTo>
                  <a:lnTo>
                    <a:pt x="5626" y="11131"/>
                  </a:lnTo>
                  <a:lnTo>
                    <a:pt x="5675" y="9962"/>
                  </a:lnTo>
                  <a:lnTo>
                    <a:pt x="5724" y="8793"/>
                  </a:lnTo>
                  <a:lnTo>
                    <a:pt x="5724" y="8793"/>
                  </a:lnTo>
                  <a:lnTo>
                    <a:pt x="5748" y="7989"/>
                  </a:lnTo>
                  <a:lnTo>
                    <a:pt x="5748" y="7599"/>
                  </a:lnTo>
                  <a:lnTo>
                    <a:pt x="5699" y="7210"/>
                  </a:lnTo>
                  <a:lnTo>
                    <a:pt x="5650" y="6820"/>
                  </a:lnTo>
                  <a:lnTo>
                    <a:pt x="5553" y="6381"/>
                  </a:lnTo>
                  <a:lnTo>
                    <a:pt x="5407" y="5894"/>
                  </a:lnTo>
                  <a:lnTo>
                    <a:pt x="5212" y="5383"/>
                  </a:lnTo>
                  <a:lnTo>
                    <a:pt x="5212" y="5383"/>
                  </a:lnTo>
                  <a:lnTo>
                    <a:pt x="5090" y="5018"/>
                  </a:lnTo>
                  <a:lnTo>
                    <a:pt x="5017" y="4725"/>
                  </a:lnTo>
                  <a:lnTo>
                    <a:pt x="4993" y="4433"/>
                  </a:lnTo>
                  <a:lnTo>
                    <a:pt x="4969" y="4190"/>
                  </a:lnTo>
                  <a:lnTo>
                    <a:pt x="4993" y="3970"/>
                  </a:lnTo>
                  <a:lnTo>
                    <a:pt x="5017" y="3775"/>
                  </a:lnTo>
                  <a:lnTo>
                    <a:pt x="5066" y="3410"/>
                  </a:lnTo>
                  <a:lnTo>
                    <a:pt x="5066" y="3410"/>
                  </a:lnTo>
                  <a:lnTo>
                    <a:pt x="5163" y="3337"/>
                  </a:lnTo>
                  <a:lnTo>
                    <a:pt x="5236" y="3264"/>
                  </a:lnTo>
                  <a:lnTo>
                    <a:pt x="5310" y="3167"/>
                  </a:lnTo>
                  <a:lnTo>
                    <a:pt x="5358" y="3069"/>
                  </a:lnTo>
                  <a:lnTo>
                    <a:pt x="5407" y="2874"/>
                  </a:lnTo>
                  <a:lnTo>
                    <a:pt x="5431" y="2680"/>
                  </a:lnTo>
                  <a:lnTo>
                    <a:pt x="5431" y="2485"/>
                  </a:lnTo>
                  <a:lnTo>
                    <a:pt x="5383" y="2290"/>
                  </a:lnTo>
                  <a:lnTo>
                    <a:pt x="5334" y="2144"/>
                  </a:lnTo>
                  <a:lnTo>
                    <a:pt x="5261" y="2046"/>
                  </a:lnTo>
                  <a:lnTo>
                    <a:pt x="5261" y="2046"/>
                  </a:lnTo>
                  <a:lnTo>
                    <a:pt x="5334" y="2119"/>
                  </a:lnTo>
                  <a:lnTo>
                    <a:pt x="5407" y="2241"/>
                  </a:lnTo>
                  <a:lnTo>
                    <a:pt x="5480" y="2387"/>
                  </a:lnTo>
                  <a:lnTo>
                    <a:pt x="5504" y="2533"/>
                  </a:lnTo>
                  <a:lnTo>
                    <a:pt x="5529" y="2704"/>
                  </a:lnTo>
                  <a:lnTo>
                    <a:pt x="5529" y="2899"/>
                  </a:lnTo>
                  <a:lnTo>
                    <a:pt x="5504" y="3094"/>
                  </a:lnTo>
                  <a:lnTo>
                    <a:pt x="5456" y="3288"/>
                  </a:lnTo>
                  <a:lnTo>
                    <a:pt x="5456" y="3288"/>
                  </a:lnTo>
                  <a:lnTo>
                    <a:pt x="5553" y="3654"/>
                  </a:lnTo>
                  <a:lnTo>
                    <a:pt x="5626" y="4092"/>
                  </a:lnTo>
                  <a:lnTo>
                    <a:pt x="5772" y="5091"/>
                  </a:lnTo>
                  <a:lnTo>
                    <a:pt x="5894" y="6089"/>
                  </a:lnTo>
                  <a:lnTo>
                    <a:pt x="5918" y="6503"/>
                  </a:lnTo>
                  <a:lnTo>
                    <a:pt x="5943" y="6869"/>
                  </a:lnTo>
                  <a:lnTo>
                    <a:pt x="5943" y="6869"/>
                  </a:lnTo>
                  <a:lnTo>
                    <a:pt x="5967" y="7161"/>
                  </a:lnTo>
                  <a:lnTo>
                    <a:pt x="5991" y="7307"/>
                  </a:lnTo>
                  <a:lnTo>
                    <a:pt x="6040" y="7404"/>
                  </a:lnTo>
                  <a:lnTo>
                    <a:pt x="6113" y="7502"/>
                  </a:lnTo>
                  <a:lnTo>
                    <a:pt x="6186" y="7575"/>
                  </a:lnTo>
                  <a:lnTo>
                    <a:pt x="6284" y="7624"/>
                  </a:lnTo>
                  <a:lnTo>
                    <a:pt x="6430" y="7624"/>
                  </a:lnTo>
                  <a:lnTo>
                    <a:pt x="6430" y="7624"/>
                  </a:lnTo>
                  <a:lnTo>
                    <a:pt x="6503" y="7624"/>
                  </a:lnTo>
                  <a:lnTo>
                    <a:pt x="6600" y="7575"/>
                  </a:lnTo>
                  <a:lnTo>
                    <a:pt x="6673" y="7502"/>
                  </a:lnTo>
                  <a:lnTo>
                    <a:pt x="6746" y="7404"/>
                  </a:lnTo>
                  <a:lnTo>
                    <a:pt x="6820" y="7307"/>
                  </a:lnTo>
                  <a:lnTo>
                    <a:pt x="6868" y="7161"/>
                  </a:lnTo>
                  <a:lnTo>
                    <a:pt x="6893" y="7015"/>
                  </a:lnTo>
                  <a:lnTo>
                    <a:pt x="6917" y="6869"/>
                  </a:lnTo>
                  <a:lnTo>
                    <a:pt x="6917" y="6869"/>
                  </a:lnTo>
                  <a:lnTo>
                    <a:pt x="6917" y="6187"/>
                  </a:lnTo>
                  <a:lnTo>
                    <a:pt x="6893" y="5529"/>
                  </a:lnTo>
                  <a:lnTo>
                    <a:pt x="6844" y="4896"/>
                  </a:lnTo>
                  <a:lnTo>
                    <a:pt x="6771" y="4311"/>
                  </a:lnTo>
                  <a:lnTo>
                    <a:pt x="6698" y="3727"/>
                  </a:lnTo>
                  <a:lnTo>
                    <a:pt x="6600" y="3191"/>
                  </a:lnTo>
                  <a:lnTo>
                    <a:pt x="6479" y="2704"/>
                  </a:lnTo>
                  <a:lnTo>
                    <a:pt x="6332" y="2217"/>
                  </a:lnTo>
                  <a:lnTo>
                    <a:pt x="6162" y="1803"/>
                  </a:lnTo>
                  <a:lnTo>
                    <a:pt x="5967" y="1413"/>
                  </a:lnTo>
                  <a:lnTo>
                    <a:pt x="5748" y="1072"/>
                  </a:lnTo>
                  <a:lnTo>
                    <a:pt x="5480" y="755"/>
                  </a:lnTo>
                  <a:lnTo>
                    <a:pt x="5212" y="488"/>
                  </a:lnTo>
                  <a:lnTo>
                    <a:pt x="4895" y="293"/>
                  </a:lnTo>
                  <a:lnTo>
                    <a:pt x="4749" y="195"/>
                  </a:lnTo>
                  <a:lnTo>
                    <a:pt x="4579" y="122"/>
                  </a:lnTo>
                  <a:lnTo>
                    <a:pt x="4384" y="49"/>
                  </a:lnTo>
                  <a:lnTo>
                    <a:pt x="4189" y="0"/>
                  </a:lnTo>
                  <a:lnTo>
                    <a:pt x="4189" y="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786" name="Shape 786"/>
          <p:cNvSpPr/>
          <p:nvPr/>
        </p:nvSpPr>
        <p:spPr>
          <a:xfrm>
            <a:off x="4317610" y="2080241"/>
            <a:ext cx="320377" cy="337775"/>
          </a:xfrm>
          <a:custGeom>
            <a:pathLst>
              <a:path extrusionOk="0" fill="none" h="16075" w="15247">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787" name="Shape 787"/>
          <p:cNvGrpSpPr/>
          <p:nvPr/>
        </p:nvGrpSpPr>
        <p:grpSpPr>
          <a:xfrm>
            <a:off x="4872695" y="2086302"/>
            <a:ext cx="345970" cy="325504"/>
            <a:chOff x="5972700" y="2330200"/>
            <a:chExt cx="411625" cy="387275"/>
          </a:xfrm>
        </p:grpSpPr>
        <p:sp>
          <p:nvSpPr>
            <p:cNvPr id="788" name="Shape 788"/>
            <p:cNvSpPr/>
            <p:nvPr/>
          </p:nvSpPr>
          <p:spPr>
            <a:xfrm>
              <a:off x="5972700" y="2476950"/>
              <a:ext cx="98050" cy="219825"/>
            </a:xfrm>
            <a:custGeom>
              <a:pathLst>
                <a:path extrusionOk="0" fill="none" h="8793" w="3922">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89" name="Shape 789"/>
            <p:cNvSpPr/>
            <p:nvPr/>
          </p:nvSpPr>
          <p:spPr>
            <a:xfrm>
              <a:off x="6078025" y="2330200"/>
              <a:ext cx="306300" cy="387275"/>
            </a:xfrm>
            <a:custGeom>
              <a:pathLst>
                <a:path extrusionOk="0" fill="none" h="15491" w="12252">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790" name="Shape 790"/>
          <p:cNvGrpSpPr/>
          <p:nvPr/>
        </p:nvGrpSpPr>
        <p:grpSpPr>
          <a:xfrm>
            <a:off x="467992" y="2614430"/>
            <a:ext cx="109538" cy="399195"/>
            <a:chOff x="732125" y="2958550"/>
            <a:chExt cx="130325" cy="474950"/>
          </a:xfrm>
        </p:grpSpPr>
        <p:sp>
          <p:nvSpPr>
            <p:cNvPr id="791" name="Shape 791"/>
            <p:cNvSpPr/>
            <p:nvPr/>
          </p:nvSpPr>
          <p:spPr>
            <a:xfrm>
              <a:off x="732125" y="2958550"/>
              <a:ext cx="130325" cy="474950"/>
            </a:xfrm>
            <a:custGeom>
              <a:pathLst>
                <a:path extrusionOk="0" fill="none" h="18998" w="5213">
                  <a:moveTo>
                    <a:pt x="4336" y="14443"/>
                  </a:moveTo>
                  <a:lnTo>
                    <a:pt x="4336" y="1754"/>
                  </a:lnTo>
                  <a:lnTo>
                    <a:pt x="4336" y="1754"/>
                  </a:lnTo>
                  <a:lnTo>
                    <a:pt x="4336" y="1584"/>
                  </a:lnTo>
                  <a:lnTo>
                    <a:pt x="4311" y="1389"/>
                  </a:lnTo>
                  <a:lnTo>
                    <a:pt x="4262" y="1243"/>
                  </a:lnTo>
                  <a:lnTo>
                    <a:pt x="4214" y="1073"/>
                  </a:lnTo>
                  <a:lnTo>
                    <a:pt x="4141" y="926"/>
                  </a:lnTo>
                  <a:lnTo>
                    <a:pt x="4043" y="780"/>
                  </a:lnTo>
                  <a:lnTo>
                    <a:pt x="3946" y="634"/>
                  </a:lnTo>
                  <a:lnTo>
                    <a:pt x="3824" y="512"/>
                  </a:lnTo>
                  <a:lnTo>
                    <a:pt x="3702" y="415"/>
                  </a:lnTo>
                  <a:lnTo>
                    <a:pt x="3580" y="318"/>
                  </a:lnTo>
                  <a:lnTo>
                    <a:pt x="3434" y="220"/>
                  </a:lnTo>
                  <a:lnTo>
                    <a:pt x="3288" y="147"/>
                  </a:lnTo>
                  <a:lnTo>
                    <a:pt x="3118" y="98"/>
                  </a:lnTo>
                  <a:lnTo>
                    <a:pt x="2947" y="50"/>
                  </a:lnTo>
                  <a:lnTo>
                    <a:pt x="2777" y="25"/>
                  </a:lnTo>
                  <a:lnTo>
                    <a:pt x="2606" y="1"/>
                  </a:lnTo>
                  <a:lnTo>
                    <a:pt x="2606" y="1"/>
                  </a:lnTo>
                  <a:lnTo>
                    <a:pt x="2436" y="25"/>
                  </a:lnTo>
                  <a:lnTo>
                    <a:pt x="2265" y="50"/>
                  </a:lnTo>
                  <a:lnTo>
                    <a:pt x="2095" y="98"/>
                  </a:lnTo>
                  <a:lnTo>
                    <a:pt x="1924" y="147"/>
                  </a:lnTo>
                  <a:lnTo>
                    <a:pt x="1778" y="220"/>
                  </a:lnTo>
                  <a:lnTo>
                    <a:pt x="1632" y="318"/>
                  </a:lnTo>
                  <a:lnTo>
                    <a:pt x="1510" y="415"/>
                  </a:lnTo>
                  <a:lnTo>
                    <a:pt x="1389" y="512"/>
                  </a:lnTo>
                  <a:lnTo>
                    <a:pt x="1267" y="634"/>
                  </a:lnTo>
                  <a:lnTo>
                    <a:pt x="1169" y="780"/>
                  </a:lnTo>
                  <a:lnTo>
                    <a:pt x="1072" y="926"/>
                  </a:lnTo>
                  <a:lnTo>
                    <a:pt x="999" y="1073"/>
                  </a:lnTo>
                  <a:lnTo>
                    <a:pt x="950" y="1243"/>
                  </a:lnTo>
                  <a:lnTo>
                    <a:pt x="901" y="1389"/>
                  </a:lnTo>
                  <a:lnTo>
                    <a:pt x="877" y="1584"/>
                  </a:lnTo>
                  <a:lnTo>
                    <a:pt x="877" y="1754"/>
                  </a:lnTo>
                  <a:lnTo>
                    <a:pt x="877" y="14443"/>
                  </a:lnTo>
                  <a:lnTo>
                    <a:pt x="877" y="14443"/>
                  </a:lnTo>
                  <a:lnTo>
                    <a:pt x="682" y="14638"/>
                  </a:lnTo>
                  <a:lnTo>
                    <a:pt x="512" y="14833"/>
                  </a:lnTo>
                  <a:lnTo>
                    <a:pt x="366" y="15052"/>
                  </a:lnTo>
                  <a:lnTo>
                    <a:pt x="244" y="15296"/>
                  </a:lnTo>
                  <a:lnTo>
                    <a:pt x="146" y="15564"/>
                  </a:lnTo>
                  <a:lnTo>
                    <a:pt x="73" y="15832"/>
                  </a:lnTo>
                  <a:lnTo>
                    <a:pt x="25" y="16100"/>
                  </a:lnTo>
                  <a:lnTo>
                    <a:pt x="0" y="16392"/>
                  </a:lnTo>
                  <a:lnTo>
                    <a:pt x="0" y="16392"/>
                  </a:lnTo>
                  <a:lnTo>
                    <a:pt x="25" y="16635"/>
                  </a:lnTo>
                  <a:lnTo>
                    <a:pt x="49" y="16903"/>
                  </a:lnTo>
                  <a:lnTo>
                    <a:pt x="122" y="17147"/>
                  </a:lnTo>
                  <a:lnTo>
                    <a:pt x="195" y="17390"/>
                  </a:lnTo>
                  <a:lnTo>
                    <a:pt x="317" y="17634"/>
                  </a:lnTo>
                  <a:lnTo>
                    <a:pt x="439" y="17829"/>
                  </a:lnTo>
                  <a:lnTo>
                    <a:pt x="609" y="18048"/>
                  </a:lnTo>
                  <a:lnTo>
                    <a:pt x="755" y="18218"/>
                  </a:lnTo>
                  <a:lnTo>
                    <a:pt x="950" y="18389"/>
                  </a:lnTo>
                  <a:lnTo>
                    <a:pt x="1145" y="18535"/>
                  </a:lnTo>
                  <a:lnTo>
                    <a:pt x="1364" y="18681"/>
                  </a:lnTo>
                  <a:lnTo>
                    <a:pt x="1583" y="18779"/>
                  </a:lnTo>
                  <a:lnTo>
                    <a:pt x="1827" y="18876"/>
                  </a:lnTo>
                  <a:lnTo>
                    <a:pt x="2070" y="18925"/>
                  </a:lnTo>
                  <a:lnTo>
                    <a:pt x="2338" y="18973"/>
                  </a:lnTo>
                  <a:lnTo>
                    <a:pt x="2606" y="18998"/>
                  </a:lnTo>
                  <a:lnTo>
                    <a:pt x="2606" y="18998"/>
                  </a:lnTo>
                  <a:lnTo>
                    <a:pt x="2874" y="18973"/>
                  </a:lnTo>
                  <a:lnTo>
                    <a:pt x="3142" y="18925"/>
                  </a:lnTo>
                  <a:lnTo>
                    <a:pt x="3386" y="18876"/>
                  </a:lnTo>
                  <a:lnTo>
                    <a:pt x="3629" y="18779"/>
                  </a:lnTo>
                  <a:lnTo>
                    <a:pt x="3848" y="18681"/>
                  </a:lnTo>
                  <a:lnTo>
                    <a:pt x="4068" y="18535"/>
                  </a:lnTo>
                  <a:lnTo>
                    <a:pt x="4262" y="18389"/>
                  </a:lnTo>
                  <a:lnTo>
                    <a:pt x="4457" y="18218"/>
                  </a:lnTo>
                  <a:lnTo>
                    <a:pt x="4603" y="18048"/>
                  </a:lnTo>
                  <a:lnTo>
                    <a:pt x="4774" y="17829"/>
                  </a:lnTo>
                  <a:lnTo>
                    <a:pt x="4896" y="17634"/>
                  </a:lnTo>
                  <a:lnTo>
                    <a:pt x="5017" y="17390"/>
                  </a:lnTo>
                  <a:lnTo>
                    <a:pt x="5091" y="17147"/>
                  </a:lnTo>
                  <a:lnTo>
                    <a:pt x="5164" y="16903"/>
                  </a:lnTo>
                  <a:lnTo>
                    <a:pt x="5188" y="16635"/>
                  </a:lnTo>
                  <a:lnTo>
                    <a:pt x="5212" y="16392"/>
                  </a:lnTo>
                  <a:lnTo>
                    <a:pt x="5212" y="16392"/>
                  </a:lnTo>
                  <a:lnTo>
                    <a:pt x="5188" y="16100"/>
                  </a:lnTo>
                  <a:lnTo>
                    <a:pt x="5139" y="15832"/>
                  </a:lnTo>
                  <a:lnTo>
                    <a:pt x="5066" y="15564"/>
                  </a:lnTo>
                  <a:lnTo>
                    <a:pt x="4969" y="15296"/>
                  </a:lnTo>
                  <a:lnTo>
                    <a:pt x="4847" y="15052"/>
                  </a:lnTo>
                  <a:lnTo>
                    <a:pt x="4701" y="14833"/>
                  </a:lnTo>
                  <a:lnTo>
                    <a:pt x="4530" y="14638"/>
                  </a:lnTo>
                  <a:lnTo>
                    <a:pt x="4336" y="14443"/>
                  </a:lnTo>
                  <a:lnTo>
                    <a:pt x="4336" y="14443"/>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92" name="Shape 792"/>
            <p:cNvSpPr/>
            <p:nvPr/>
          </p:nvSpPr>
          <p:spPr>
            <a:xfrm>
              <a:off x="756475" y="3090675"/>
              <a:ext cx="81625" cy="318475"/>
            </a:xfrm>
            <a:custGeom>
              <a:pathLst>
                <a:path extrusionOk="0" fill="none" h="12739" w="3265">
                  <a:moveTo>
                    <a:pt x="2387" y="1"/>
                  </a:moveTo>
                  <a:lnTo>
                    <a:pt x="877" y="1"/>
                  </a:lnTo>
                  <a:lnTo>
                    <a:pt x="877" y="9158"/>
                  </a:lnTo>
                  <a:lnTo>
                    <a:pt x="877" y="9158"/>
                  </a:lnTo>
                  <a:lnTo>
                    <a:pt x="853" y="9353"/>
                  </a:lnTo>
                  <a:lnTo>
                    <a:pt x="780" y="9548"/>
                  </a:lnTo>
                  <a:lnTo>
                    <a:pt x="682" y="9719"/>
                  </a:lnTo>
                  <a:lnTo>
                    <a:pt x="536" y="9889"/>
                  </a:lnTo>
                  <a:lnTo>
                    <a:pt x="536" y="9889"/>
                  </a:lnTo>
                  <a:lnTo>
                    <a:pt x="415" y="10011"/>
                  </a:lnTo>
                  <a:lnTo>
                    <a:pt x="317" y="10133"/>
                  </a:lnTo>
                  <a:lnTo>
                    <a:pt x="220" y="10279"/>
                  </a:lnTo>
                  <a:lnTo>
                    <a:pt x="147" y="10425"/>
                  </a:lnTo>
                  <a:lnTo>
                    <a:pt x="74" y="10595"/>
                  </a:lnTo>
                  <a:lnTo>
                    <a:pt x="49" y="10766"/>
                  </a:lnTo>
                  <a:lnTo>
                    <a:pt x="1" y="10936"/>
                  </a:lnTo>
                  <a:lnTo>
                    <a:pt x="1" y="11107"/>
                  </a:lnTo>
                  <a:lnTo>
                    <a:pt x="1" y="11107"/>
                  </a:lnTo>
                  <a:lnTo>
                    <a:pt x="1" y="11253"/>
                  </a:lnTo>
                  <a:lnTo>
                    <a:pt x="25" y="11423"/>
                  </a:lnTo>
                  <a:lnTo>
                    <a:pt x="74" y="11570"/>
                  </a:lnTo>
                  <a:lnTo>
                    <a:pt x="122" y="11740"/>
                  </a:lnTo>
                  <a:lnTo>
                    <a:pt x="195" y="11862"/>
                  </a:lnTo>
                  <a:lnTo>
                    <a:pt x="293" y="12008"/>
                  </a:lnTo>
                  <a:lnTo>
                    <a:pt x="366" y="12130"/>
                  </a:lnTo>
                  <a:lnTo>
                    <a:pt x="488" y="12251"/>
                  </a:lnTo>
                  <a:lnTo>
                    <a:pt x="585" y="12349"/>
                  </a:lnTo>
                  <a:lnTo>
                    <a:pt x="731" y="12446"/>
                  </a:lnTo>
                  <a:lnTo>
                    <a:pt x="853" y="12519"/>
                  </a:lnTo>
                  <a:lnTo>
                    <a:pt x="999" y="12592"/>
                  </a:lnTo>
                  <a:lnTo>
                    <a:pt x="1145" y="12666"/>
                  </a:lnTo>
                  <a:lnTo>
                    <a:pt x="1316" y="12690"/>
                  </a:lnTo>
                  <a:lnTo>
                    <a:pt x="1462" y="12714"/>
                  </a:lnTo>
                  <a:lnTo>
                    <a:pt x="1632" y="12739"/>
                  </a:lnTo>
                  <a:lnTo>
                    <a:pt x="1632" y="12739"/>
                  </a:lnTo>
                  <a:lnTo>
                    <a:pt x="1803" y="12714"/>
                  </a:lnTo>
                  <a:lnTo>
                    <a:pt x="1949" y="12690"/>
                  </a:lnTo>
                  <a:lnTo>
                    <a:pt x="2119" y="12666"/>
                  </a:lnTo>
                  <a:lnTo>
                    <a:pt x="2266" y="12592"/>
                  </a:lnTo>
                  <a:lnTo>
                    <a:pt x="2412" y="12519"/>
                  </a:lnTo>
                  <a:lnTo>
                    <a:pt x="2533" y="12446"/>
                  </a:lnTo>
                  <a:lnTo>
                    <a:pt x="2680" y="12349"/>
                  </a:lnTo>
                  <a:lnTo>
                    <a:pt x="2777" y="12251"/>
                  </a:lnTo>
                  <a:lnTo>
                    <a:pt x="2899" y="12130"/>
                  </a:lnTo>
                  <a:lnTo>
                    <a:pt x="2972" y="12008"/>
                  </a:lnTo>
                  <a:lnTo>
                    <a:pt x="3069" y="11862"/>
                  </a:lnTo>
                  <a:lnTo>
                    <a:pt x="3142" y="11740"/>
                  </a:lnTo>
                  <a:lnTo>
                    <a:pt x="3191" y="11570"/>
                  </a:lnTo>
                  <a:lnTo>
                    <a:pt x="3240" y="11423"/>
                  </a:lnTo>
                  <a:lnTo>
                    <a:pt x="3264" y="11253"/>
                  </a:lnTo>
                  <a:lnTo>
                    <a:pt x="3264" y="11107"/>
                  </a:lnTo>
                  <a:lnTo>
                    <a:pt x="3264" y="11107"/>
                  </a:lnTo>
                  <a:lnTo>
                    <a:pt x="3264" y="10936"/>
                  </a:lnTo>
                  <a:lnTo>
                    <a:pt x="3215" y="10766"/>
                  </a:lnTo>
                  <a:lnTo>
                    <a:pt x="3191" y="10595"/>
                  </a:lnTo>
                  <a:lnTo>
                    <a:pt x="3118" y="10425"/>
                  </a:lnTo>
                  <a:lnTo>
                    <a:pt x="3045" y="10279"/>
                  </a:lnTo>
                  <a:lnTo>
                    <a:pt x="2947" y="10133"/>
                  </a:lnTo>
                  <a:lnTo>
                    <a:pt x="2850" y="10011"/>
                  </a:lnTo>
                  <a:lnTo>
                    <a:pt x="2728" y="9889"/>
                  </a:lnTo>
                  <a:lnTo>
                    <a:pt x="2728" y="9889"/>
                  </a:lnTo>
                  <a:lnTo>
                    <a:pt x="2582" y="9719"/>
                  </a:lnTo>
                  <a:lnTo>
                    <a:pt x="2485" y="9548"/>
                  </a:lnTo>
                  <a:lnTo>
                    <a:pt x="2412" y="9353"/>
                  </a:lnTo>
                  <a:lnTo>
                    <a:pt x="2387" y="9158"/>
                  </a:lnTo>
                  <a:lnTo>
                    <a:pt x="2387" y="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93" name="Shape 793"/>
            <p:cNvSpPr/>
            <p:nvPr/>
          </p:nvSpPr>
          <p:spPr>
            <a:xfrm>
              <a:off x="802750" y="3129050"/>
              <a:ext cx="13425" cy="25"/>
            </a:xfrm>
            <a:custGeom>
              <a:pathLst>
                <a:path extrusionOk="0" fill="none" h="1" w="537">
                  <a:moveTo>
                    <a:pt x="536" y="0"/>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94" name="Shape 794"/>
            <p:cNvSpPr/>
            <p:nvPr/>
          </p:nvSpPr>
          <p:spPr>
            <a:xfrm>
              <a:off x="802750" y="3162525"/>
              <a:ext cx="13425" cy="25"/>
            </a:xfrm>
            <a:custGeom>
              <a:pathLst>
                <a:path extrusionOk="0" fill="none" h="1" w="537">
                  <a:moveTo>
                    <a:pt x="536" y="1"/>
                  </a:move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95" name="Shape 795"/>
            <p:cNvSpPr/>
            <p:nvPr/>
          </p:nvSpPr>
          <p:spPr>
            <a:xfrm>
              <a:off x="802750" y="3196025"/>
              <a:ext cx="13425" cy="25"/>
            </a:xfrm>
            <a:custGeom>
              <a:pathLst>
                <a:path extrusionOk="0" fill="none" h="1" w="537">
                  <a:moveTo>
                    <a:pt x="536" y="0"/>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96" name="Shape 796"/>
            <p:cNvSpPr/>
            <p:nvPr/>
          </p:nvSpPr>
          <p:spPr>
            <a:xfrm>
              <a:off x="802750" y="3229500"/>
              <a:ext cx="13425" cy="25"/>
            </a:xfrm>
            <a:custGeom>
              <a:pathLst>
                <a:path extrusionOk="0" fill="none" h="1" w="537">
                  <a:moveTo>
                    <a:pt x="536" y="1"/>
                  </a:move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97" name="Shape 797"/>
            <p:cNvSpPr/>
            <p:nvPr/>
          </p:nvSpPr>
          <p:spPr>
            <a:xfrm>
              <a:off x="802750" y="3263000"/>
              <a:ext cx="13425" cy="25"/>
            </a:xfrm>
            <a:custGeom>
              <a:pathLst>
                <a:path extrusionOk="0" fill="none" h="1" w="537">
                  <a:moveTo>
                    <a:pt x="536" y="0"/>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98" name="Shape 798"/>
            <p:cNvSpPr/>
            <p:nvPr/>
          </p:nvSpPr>
          <p:spPr>
            <a:xfrm>
              <a:off x="802750" y="3296475"/>
              <a:ext cx="13425" cy="25"/>
            </a:xfrm>
            <a:custGeom>
              <a:pathLst>
                <a:path extrusionOk="0" fill="none" h="1" w="537">
                  <a:moveTo>
                    <a:pt x="536" y="1"/>
                  </a:move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799" name="Shape 799"/>
          <p:cNvSpPr/>
          <p:nvPr/>
        </p:nvSpPr>
        <p:spPr>
          <a:xfrm>
            <a:off x="1484912" y="2598659"/>
            <a:ext cx="335737" cy="430924"/>
          </a:xfrm>
          <a:custGeom>
            <a:pathLst>
              <a:path extrusionOk="0" fill="none" h="20508" w="15978">
                <a:moveTo>
                  <a:pt x="15977" y="1292"/>
                </a:moveTo>
                <a:lnTo>
                  <a:pt x="15977" y="19217"/>
                </a:lnTo>
                <a:lnTo>
                  <a:pt x="15977" y="19217"/>
                </a:lnTo>
                <a:lnTo>
                  <a:pt x="15953" y="19485"/>
                </a:lnTo>
                <a:lnTo>
                  <a:pt x="15880" y="19728"/>
                </a:lnTo>
                <a:lnTo>
                  <a:pt x="15758" y="19948"/>
                </a:lnTo>
                <a:lnTo>
                  <a:pt x="15612" y="20142"/>
                </a:lnTo>
                <a:lnTo>
                  <a:pt x="15417" y="20289"/>
                </a:lnTo>
                <a:lnTo>
                  <a:pt x="15198" y="20410"/>
                </a:lnTo>
                <a:lnTo>
                  <a:pt x="14955" y="20483"/>
                </a:lnTo>
                <a:lnTo>
                  <a:pt x="14711" y="20508"/>
                </a:lnTo>
                <a:lnTo>
                  <a:pt x="1267" y="20508"/>
                </a:lnTo>
                <a:lnTo>
                  <a:pt x="1267" y="20508"/>
                </a:lnTo>
                <a:lnTo>
                  <a:pt x="1023" y="20483"/>
                </a:lnTo>
                <a:lnTo>
                  <a:pt x="780" y="20410"/>
                </a:lnTo>
                <a:lnTo>
                  <a:pt x="561" y="20289"/>
                </a:lnTo>
                <a:lnTo>
                  <a:pt x="366" y="20142"/>
                </a:lnTo>
                <a:lnTo>
                  <a:pt x="220" y="19948"/>
                </a:lnTo>
                <a:lnTo>
                  <a:pt x="98" y="19728"/>
                </a:lnTo>
                <a:lnTo>
                  <a:pt x="25" y="19485"/>
                </a:lnTo>
                <a:lnTo>
                  <a:pt x="1" y="19217"/>
                </a:lnTo>
                <a:lnTo>
                  <a:pt x="1" y="1292"/>
                </a:lnTo>
                <a:lnTo>
                  <a:pt x="1" y="1292"/>
                </a:lnTo>
                <a:lnTo>
                  <a:pt x="25" y="1024"/>
                </a:lnTo>
                <a:lnTo>
                  <a:pt x="98" y="780"/>
                </a:lnTo>
                <a:lnTo>
                  <a:pt x="220" y="561"/>
                </a:lnTo>
                <a:lnTo>
                  <a:pt x="366" y="366"/>
                </a:lnTo>
                <a:lnTo>
                  <a:pt x="561" y="220"/>
                </a:lnTo>
                <a:lnTo>
                  <a:pt x="780" y="98"/>
                </a:lnTo>
                <a:lnTo>
                  <a:pt x="1023" y="25"/>
                </a:lnTo>
                <a:lnTo>
                  <a:pt x="1267" y="1"/>
                </a:lnTo>
                <a:lnTo>
                  <a:pt x="14711" y="1"/>
                </a:lnTo>
                <a:lnTo>
                  <a:pt x="14711" y="1"/>
                </a:lnTo>
                <a:lnTo>
                  <a:pt x="14955" y="25"/>
                </a:lnTo>
                <a:lnTo>
                  <a:pt x="15198" y="98"/>
                </a:lnTo>
                <a:lnTo>
                  <a:pt x="15417" y="220"/>
                </a:lnTo>
                <a:lnTo>
                  <a:pt x="15612" y="366"/>
                </a:lnTo>
                <a:lnTo>
                  <a:pt x="15758" y="561"/>
                </a:lnTo>
                <a:lnTo>
                  <a:pt x="15880" y="780"/>
                </a:lnTo>
                <a:lnTo>
                  <a:pt x="15953" y="1024"/>
                </a:lnTo>
                <a:lnTo>
                  <a:pt x="15977" y="1292"/>
                </a:lnTo>
                <a:lnTo>
                  <a:pt x="15977" y="1292"/>
                </a:lnTo>
                <a:close/>
                <a:moveTo>
                  <a:pt x="7989" y="19899"/>
                </a:moveTo>
                <a:lnTo>
                  <a:pt x="7989" y="19899"/>
                </a:lnTo>
                <a:lnTo>
                  <a:pt x="8159" y="19875"/>
                </a:lnTo>
                <a:lnTo>
                  <a:pt x="8306" y="19826"/>
                </a:lnTo>
                <a:lnTo>
                  <a:pt x="8452" y="19753"/>
                </a:lnTo>
                <a:lnTo>
                  <a:pt x="8574" y="19655"/>
                </a:lnTo>
                <a:lnTo>
                  <a:pt x="8671" y="19534"/>
                </a:lnTo>
                <a:lnTo>
                  <a:pt x="8744" y="19387"/>
                </a:lnTo>
                <a:lnTo>
                  <a:pt x="8793" y="19241"/>
                </a:lnTo>
                <a:lnTo>
                  <a:pt x="8817" y="19071"/>
                </a:lnTo>
                <a:lnTo>
                  <a:pt x="8817" y="19071"/>
                </a:lnTo>
                <a:lnTo>
                  <a:pt x="8793" y="18900"/>
                </a:lnTo>
                <a:lnTo>
                  <a:pt x="8744" y="18754"/>
                </a:lnTo>
                <a:lnTo>
                  <a:pt x="8671" y="18608"/>
                </a:lnTo>
                <a:lnTo>
                  <a:pt x="8574" y="18486"/>
                </a:lnTo>
                <a:lnTo>
                  <a:pt x="8452" y="18389"/>
                </a:lnTo>
                <a:lnTo>
                  <a:pt x="8306" y="18316"/>
                </a:lnTo>
                <a:lnTo>
                  <a:pt x="8159" y="18267"/>
                </a:lnTo>
                <a:lnTo>
                  <a:pt x="7989" y="18243"/>
                </a:lnTo>
                <a:lnTo>
                  <a:pt x="7989" y="18243"/>
                </a:lnTo>
                <a:lnTo>
                  <a:pt x="7819" y="18267"/>
                </a:lnTo>
                <a:lnTo>
                  <a:pt x="7672" y="18316"/>
                </a:lnTo>
                <a:lnTo>
                  <a:pt x="7526" y="18389"/>
                </a:lnTo>
                <a:lnTo>
                  <a:pt x="7404" y="18486"/>
                </a:lnTo>
                <a:lnTo>
                  <a:pt x="7307" y="18608"/>
                </a:lnTo>
                <a:lnTo>
                  <a:pt x="7234" y="18754"/>
                </a:lnTo>
                <a:lnTo>
                  <a:pt x="7185" y="18900"/>
                </a:lnTo>
                <a:lnTo>
                  <a:pt x="7161" y="19071"/>
                </a:lnTo>
                <a:lnTo>
                  <a:pt x="7161" y="19071"/>
                </a:lnTo>
                <a:lnTo>
                  <a:pt x="7185" y="19241"/>
                </a:lnTo>
                <a:lnTo>
                  <a:pt x="7234" y="19387"/>
                </a:lnTo>
                <a:lnTo>
                  <a:pt x="7307" y="19534"/>
                </a:lnTo>
                <a:lnTo>
                  <a:pt x="7404" y="19655"/>
                </a:lnTo>
                <a:lnTo>
                  <a:pt x="7526" y="19753"/>
                </a:lnTo>
                <a:lnTo>
                  <a:pt x="7672" y="19826"/>
                </a:lnTo>
                <a:lnTo>
                  <a:pt x="7819" y="19875"/>
                </a:lnTo>
                <a:lnTo>
                  <a:pt x="7989" y="19899"/>
                </a:lnTo>
                <a:lnTo>
                  <a:pt x="7989" y="19899"/>
                </a:lnTo>
                <a:close/>
                <a:moveTo>
                  <a:pt x="14394" y="1584"/>
                </a:moveTo>
                <a:lnTo>
                  <a:pt x="1584" y="1584"/>
                </a:lnTo>
                <a:lnTo>
                  <a:pt x="1584" y="17634"/>
                </a:lnTo>
                <a:lnTo>
                  <a:pt x="14394" y="17634"/>
                </a:lnTo>
                <a:lnTo>
                  <a:pt x="14394" y="1584"/>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00" name="Shape 800"/>
          <p:cNvSpPr/>
          <p:nvPr/>
        </p:nvSpPr>
        <p:spPr>
          <a:xfrm>
            <a:off x="963404" y="2598659"/>
            <a:ext cx="248745" cy="430924"/>
          </a:xfrm>
          <a:custGeom>
            <a:pathLst>
              <a:path extrusionOk="0" fill="none" h="20508" w="11838">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801" name="Shape 801"/>
          <p:cNvGrpSpPr/>
          <p:nvPr/>
        </p:nvGrpSpPr>
        <p:grpSpPr>
          <a:xfrm>
            <a:off x="2023737" y="2627227"/>
            <a:ext cx="387932" cy="367466"/>
            <a:chOff x="2583100" y="2973775"/>
            <a:chExt cx="461550" cy="437200"/>
          </a:xfrm>
        </p:grpSpPr>
        <p:sp>
          <p:nvSpPr>
            <p:cNvPr id="802" name="Shape 802"/>
            <p:cNvSpPr/>
            <p:nvPr/>
          </p:nvSpPr>
          <p:spPr>
            <a:xfrm>
              <a:off x="2701225" y="3315975"/>
              <a:ext cx="225300" cy="95000"/>
            </a:xfrm>
            <a:custGeom>
              <a:pathLst>
                <a:path extrusionOk="0" fill="none" h="3800" w="9012">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03" name="Shape 803"/>
            <p:cNvSpPr/>
            <p:nvPr/>
          </p:nvSpPr>
          <p:spPr>
            <a:xfrm>
              <a:off x="2583100" y="2973775"/>
              <a:ext cx="461550" cy="336125"/>
            </a:xfrm>
            <a:custGeom>
              <a:pathLst>
                <a:path extrusionOk="0" fill="none" h="13445" w="18462">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804" name="Shape 804"/>
          <p:cNvSpPr/>
          <p:nvPr/>
        </p:nvSpPr>
        <p:spPr>
          <a:xfrm>
            <a:off x="3734681" y="2636021"/>
            <a:ext cx="356203" cy="356203"/>
          </a:xfrm>
          <a:custGeom>
            <a:pathLst>
              <a:path extrusionOk="0" fill="none" h="16952" w="16952">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805" name="Shape 805"/>
          <p:cNvGrpSpPr/>
          <p:nvPr/>
        </p:nvGrpSpPr>
        <p:grpSpPr>
          <a:xfrm>
            <a:off x="4263186" y="2655383"/>
            <a:ext cx="435021" cy="323445"/>
            <a:chOff x="5247525" y="3007275"/>
            <a:chExt cx="517575" cy="384825"/>
          </a:xfrm>
        </p:grpSpPr>
        <p:sp>
          <p:nvSpPr>
            <p:cNvPr id="806" name="Shape 806"/>
            <p:cNvSpPr/>
            <p:nvPr/>
          </p:nvSpPr>
          <p:spPr>
            <a:xfrm>
              <a:off x="5247525" y="3007275"/>
              <a:ext cx="348900" cy="348900"/>
            </a:xfrm>
            <a:custGeom>
              <a:pathLst>
                <a:path extrusionOk="0" fill="none" h="13956" w="13956">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07" name="Shape 807"/>
            <p:cNvSpPr/>
            <p:nvPr/>
          </p:nvSpPr>
          <p:spPr>
            <a:xfrm>
              <a:off x="5566575" y="3193575"/>
              <a:ext cx="198525" cy="198525"/>
            </a:xfrm>
            <a:custGeom>
              <a:pathLst>
                <a:path extrusionOk="0" fill="none" h="7941" w="7941">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08" name="Shape 808"/>
          <p:cNvGrpSpPr/>
          <p:nvPr/>
        </p:nvGrpSpPr>
        <p:grpSpPr>
          <a:xfrm>
            <a:off x="3174171" y="2636955"/>
            <a:ext cx="342881" cy="350068"/>
            <a:chOff x="3951850" y="2985350"/>
            <a:chExt cx="407950" cy="416500"/>
          </a:xfrm>
        </p:grpSpPr>
        <p:sp>
          <p:nvSpPr>
            <p:cNvPr id="809" name="Shape 809"/>
            <p:cNvSpPr/>
            <p:nvPr/>
          </p:nvSpPr>
          <p:spPr>
            <a:xfrm>
              <a:off x="3951850" y="2985350"/>
              <a:ext cx="314800" cy="314825"/>
            </a:xfrm>
            <a:custGeom>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10" name="Shape 810"/>
            <p:cNvSpPr/>
            <p:nvPr/>
          </p:nvSpPr>
          <p:spPr>
            <a:xfrm>
              <a:off x="3988375" y="3021875"/>
              <a:ext cx="241750" cy="241750"/>
            </a:xfrm>
            <a:custGeom>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11" name="Shape 811"/>
            <p:cNvSpPr/>
            <p:nvPr/>
          </p:nvSpPr>
          <p:spPr>
            <a:xfrm>
              <a:off x="4024300" y="3058425"/>
              <a:ext cx="84650" cy="84650"/>
            </a:xfrm>
            <a:custGeom>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12" name="Shape 812"/>
            <p:cNvSpPr/>
            <p:nvPr/>
          </p:nvSpPr>
          <p:spPr>
            <a:xfrm>
              <a:off x="4205750" y="3248375"/>
              <a:ext cx="154050" cy="153475"/>
            </a:xfrm>
            <a:custGeom>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13" name="Shape 813"/>
          <p:cNvGrpSpPr/>
          <p:nvPr/>
        </p:nvGrpSpPr>
        <p:grpSpPr>
          <a:xfrm>
            <a:off x="330844" y="3226503"/>
            <a:ext cx="397136" cy="305017"/>
            <a:chOff x="568950" y="3686775"/>
            <a:chExt cx="472500" cy="362900"/>
          </a:xfrm>
        </p:grpSpPr>
        <p:sp>
          <p:nvSpPr>
            <p:cNvPr id="814" name="Shape 814"/>
            <p:cNvSpPr/>
            <p:nvPr/>
          </p:nvSpPr>
          <p:spPr>
            <a:xfrm>
              <a:off x="568950" y="3686775"/>
              <a:ext cx="472500" cy="362900"/>
            </a:xfrm>
            <a:custGeom>
              <a:pathLst>
                <a:path extrusionOk="0" fill="none" h="14516" w="1890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15" name="Shape 815"/>
            <p:cNvSpPr/>
            <p:nvPr/>
          </p:nvSpPr>
          <p:spPr>
            <a:xfrm>
              <a:off x="645650" y="3820725"/>
              <a:ext cx="34125" cy="34125"/>
            </a:xfrm>
            <a:custGeom>
              <a:pathLst>
                <a:path extrusionOk="0" fill="none" h="1365" w="1365">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16" name="Shape 816"/>
            <p:cNvSpPr/>
            <p:nvPr/>
          </p:nvSpPr>
          <p:spPr>
            <a:xfrm>
              <a:off x="747950" y="3753750"/>
              <a:ext cx="85275" cy="12200"/>
            </a:xfrm>
            <a:custGeom>
              <a:pathLst>
                <a:path extrusionOk="0" fill="none" h="488" w="3411">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817" name="Shape 817"/>
          <p:cNvSpPr/>
          <p:nvPr/>
        </p:nvSpPr>
        <p:spPr>
          <a:xfrm>
            <a:off x="4907685" y="2619652"/>
            <a:ext cx="270220" cy="388962"/>
          </a:xfrm>
          <a:custGeom>
            <a:pathLst>
              <a:path extrusionOk="0" fill="none" h="18511" w="12860">
                <a:moveTo>
                  <a:pt x="12373" y="7526"/>
                </a:moveTo>
                <a:lnTo>
                  <a:pt x="11618" y="7526"/>
                </a:lnTo>
                <a:lnTo>
                  <a:pt x="11618" y="5188"/>
                </a:lnTo>
                <a:lnTo>
                  <a:pt x="11618" y="5188"/>
                </a:lnTo>
                <a:lnTo>
                  <a:pt x="11593" y="4677"/>
                </a:lnTo>
                <a:lnTo>
                  <a:pt x="11520" y="4141"/>
                </a:lnTo>
                <a:lnTo>
                  <a:pt x="11398" y="3654"/>
                </a:lnTo>
                <a:lnTo>
                  <a:pt x="11204" y="3167"/>
                </a:lnTo>
                <a:lnTo>
                  <a:pt x="10984" y="2728"/>
                </a:lnTo>
                <a:lnTo>
                  <a:pt x="10741" y="2290"/>
                </a:lnTo>
                <a:lnTo>
                  <a:pt x="10424" y="1900"/>
                </a:lnTo>
                <a:lnTo>
                  <a:pt x="10108" y="1535"/>
                </a:lnTo>
                <a:lnTo>
                  <a:pt x="9718" y="1194"/>
                </a:lnTo>
                <a:lnTo>
                  <a:pt x="9328" y="902"/>
                </a:lnTo>
                <a:lnTo>
                  <a:pt x="8914" y="634"/>
                </a:lnTo>
                <a:lnTo>
                  <a:pt x="8452" y="415"/>
                </a:lnTo>
                <a:lnTo>
                  <a:pt x="7964" y="244"/>
                </a:lnTo>
                <a:lnTo>
                  <a:pt x="7477" y="122"/>
                </a:lnTo>
                <a:lnTo>
                  <a:pt x="6966" y="25"/>
                </a:lnTo>
                <a:lnTo>
                  <a:pt x="6430" y="0"/>
                </a:lnTo>
                <a:lnTo>
                  <a:pt x="6430" y="0"/>
                </a:lnTo>
                <a:lnTo>
                  <a:pt x="5894" y="25"/>
                </a:lnTo>
                <a:lnTo>
                  <a:pt x="5383" y="122"/>
                </a:lnTo>
                <a:lnTo>
                  <a:pt x="4896" y="244"/>
                </a:lnTo>
                <a:lnTo>
                  <a:pt x="4409" y="415"/>
                </a:lnTo>
                <a:lnTo>
                  <a:pt x="3970" y="634"/>
                </a:lnTo>
                <a:lnTo>
                  <a:pt x="3532" y="902"/>
                </a:lnTo>
                <a:lnTo>
                  <a:pt x="3142" y="1194"/>
                </a:lnTo>
                <a:lnTo>
                  <a:pt x="2752" y="1535"/>
                </a:lnTo>
                <a:lnTo>
                  <a:pt x="2436" y="1900"/>
                </a:lnTo>
                <a:lnTo>
                  <a:pt x="2119" y="2290"/>
                </a:lnTo>
                <a:lnTo>
                  <a:pt x="1876" y="2728"/>
                </a:lnTo>
                <a:lnTo>
                  <a:pt x="1656" y="3167"/>
                </a:lnTo>
                <a:lnTo>
                  <a:pt x="1462" y="3654"/>
                </a:lnTo>
                <a:lnTo>
                  <a:pt x="1340" y="4141"/>
                </a:lnTo>
                <a:lnTo>
                  <a:pt x="1267" y="4677"/>
                </a:lnTo>
                <a:lnTo>
                  <a:pt x="1242" y="5188"/>
                </a:lnTo>
                <a:lnTo>
                  <a:pt x="1242" y="7526"/>
                </a:lnTo>
                <a:lnTo>
                  <a:pt x="487" y="7526"/>
                </a:lnTo>
                <a:lnTo>
                  <a:pt x="487" y="7526"/>
                </a:lnTo>
                <a:lnTo>
                  <a:pt x="390" y="7526"/>
                </a:lnTo>
                <a:lnTo>
                  <a:pt x="293" y="7551"/>
                </a:lnTo>
                <a:lnTo>
                  <a:pt x="220" y="7599"/>
                </a:lnTo>
                <a:lnTo>
                  <a:pt x="146" y="7648"/>
                </a:lnTo>
                <a:lnTo>
                  <a:pt x="73" y="7721"/>
                </a:lnTo>
                <a:lnTo>
                  <a:pt x="49" y="7818"/>
                </a:lnTo>
                <a:lnTo>
                  <a:pt x="0" y="7891"/>
                </a:lnTo>
                <a:lnTo>
                  <a:pt x="0" y="8013"/>
                </a:lnTo>
                <a:lnTo>
                  <a:pt x="0" y="18023"/>
                </a:lnTo>
                <a:lnTo>
                  <a:pt x="0" y="18023"/>
                </a:lnTo>
                <a:lnTo>
                  <a:pt x="0" y="18121"/>
                </a:lnTo>
                <a:lnTo>
                  <a:pt x="49" y="18218"/>
                </a:lnTo>
                <a:lnTo>
                  <a:pt x="73" y="18291"/>
                </a:lnTo>
                <a:lnTo>
                  <a:pt x="146" y="18364"/>
                </a:lnTo>
                <a:lnTo>
                  <a:pt x="220" y="18413"/>
                </a:lnTo>
                <a:lnTo>
                  <a:pt x="293" y="18462"/>
                </a:lnTo>
                <a:lnTo>
                  <a:pt x="390" y="18486"/>
                </a:lnTo>
                <a:lnTo>
                  <a:pt x="487" y="18510"/>
                </a:lnTo>
                <a:lnTo>
                  <a:pt x="12373" y="18510"/>
                </a:lnTo>
                <a:lnTo>
                  <a:pt x="12373" y="18510"/>
                </a:lnTo>
                <a:lnTo>
                  <a:pt x="12470" y="18486"/>
                </a:lnTo>
                <a:lnTo>
                  <a:pt x="12568" y="18462"/>
                </a:lnTo>
                <a:lnTo>
                  <a:pt x="12641" y="18413"/>
                </a:lnTo>
                <a:lnTo>
                  <a:pt x="12714" y="18364"/>
                </a:lnTo>
                <a:lnTo>
                  <a:pt x="12787" y="18291"/>
                </a:lnTo>
                <a:lnTo>
                  <a:pt x="12811" y="18218"/>
                </a:lnTo>
                <a:lnTo>
                  <a:pt x="12860" y="18121"/>
                </a:lnTo>
                <a:lnTo>
                  <a:pt x="12860" y="18023"/>
                </a:lnTo>
                <a:lnTo>
                  <a:pt x="12860" y="8013"/>
                </a:lnTo>
                <a:lnTo>
                  <a:pt x="12860" y="8013"/>
                </a:lnTo>
                <a:lnTo>
                  <a:pt x="12860" y="7891"/>
                </a:lnTo>
                <a:lnTo>
                  <a:pt x="12811" y="7818"/>
                </a:lnTo>
                <a:lnTo>
                  <a:pt x="12787" y="7721"/>
                </a:lnTo>
                <a:lnTo>
                  <a:pt x="12714" y="7648"/>
                </a:lnTo>
                <a:lnTo>
                  <a:pt x="12641" y="7599"/>
                </a:lnTo>
                <a:lnTo>
                  <a:pt x="12568" y="7551"/>
                </a:lnTo>
                <a:lnTo>
                  <a:pt x="12470" y="7526"/>
                </a:lnTo>
                <a:lnTo>
                  <a:pt x="12373" y="7526"/>
                </a:lnTo>
                <a:lnTo>
                  <a:pt x="12373" y="7526"/>
                </a:lnTo>
                <a:close/>
                <a:moveTo>
                  <a:pt x="2801" y="5188"/>
                </a:moveTo>
                <a:lnTo>
                  <a:pt x="2801" y="5188"/>
                </a:lnTo>
                <a:lnTo>
                  <a:pt x="2826" y="4823"/>
                </a:lnTo>
                <a:lnTo>
                  <a:pt x="2874" y="4457"/>
                </a:lnTo>
                <a:lnTo>
                  <a:pt x="2972" y="4116"/>
                </a:lnTo>
                <a:lnTo>
                  <a:pt x="3093" y="3775"/>
                </a:lnTo>
                <a:lnTo>
                  <a:pt x="3240" y="3459"/>
                </a:lnTo>
                <a:lnTo>
                  <a:pt x="3410" y="3167"/>
                </a:lnTo>
                <a:lnTo>
                  <a:pt x="3629" y="2874"/>
                </a:lnTo>
                <a:lnTo>
                  <a:pt x="3873" y="2631"/>
                </a:lnTo>
                <a:lnTo>
                  <a:pt x="4116" y="2387"/>
                </a:lnTo>
                <a:lnTo>
                  <a:pt x="4409" y="2192"/>
                </a:lnTo>
                <a:lnTo>
                  <a:pt x="4701" y="1998"/>
                </a:lnTo>
                <a:lnTo>
                  <a:pt x="5017" y="1851"/>
                </a:lnTo>
                <a:lnTo>
                  <a:pt x="5358" y="1730"/>
                </a:lnTo>
                <a:lnTo>
                  <a:pt x="5699" y="1632"/>
                </a:lnTo>
                <a:lnTo>
                  <a:pt x="6065" y="1584"/>
                </a:lnTo>
                <a:lnTo>
                  <a:pt x="6430" y="1559"/>
                </a:lnTo>
                <a:lnTo>
                  <a:pt x="6430" y="1559"/>
                </a:lnTo>
                <a:lnTo>
                  <a:pt x="6795" y="1584"/>
                </a:lnTo>
                <a:lnTo>
                  <a:pt x="7161" y="1632"/>
                </a:lnTo>
                <a:lnTo>
                  <a:pt x="7502" y="1730"/>
                </a:lnTo>
                <a:lnTo>
                  <a:pt x="7843" y="1851"/>
                </a:lnTo>
                <a:lnTo>
                  <a:pt x="8159" y="1998"/>
                </a:lnTo>
                <a:lnTo>
                  <a:pt x="8452" y="2192"/>
                </a:lnTo>
                <a:lnTo>
                  <a:pt x="8744" y="2387"/>
                </a:lnTo>
                <a:lnTo>
                  <a:pt x="8987" y="2631"/>
                </a:lnTo>
                <a:lnTo>
                  <a:pt x="9231" y="2874"/>
                </a:lnTo>
                <a:lnTo>
                  <a:pt x="9450" y="3167"/>
                </a:lnTo>
                <a:lnTo>
                  <a:pt x="9621" y="3459"/>
                </a:lnTo>
                <a:lnTo>
                  <a:pt x="9767" y="3775"/>
                </a:lnTo>
                <a:lnTo>
                  <a:pt x="9888" y="4116"/>
                </a:lnTo>
                <a:lnTo>
                  <a:pt x="9986" y="4457"/>
                </a:lnTo>
                <a:lnTo>
                  <a:pt x="10035" y="4823"/>
                </a:lnTo>
                <a:lnTo>
                  <a:pt x="10059" y="5188"/>
                </a:lnTo>
                <a:lnTo>
                  <a:pt x="10059" y="7526"/>
                </a:lnTo>
                <a:lnTo>
                  <a:pt x="2801" y="7526"/>
                </a:lnTo>
                <a:lnTo>
                  <a:pt x="2801" y="5188"/>
                </a:lnTo>
                <a:close/>
                <a:moveTo>
                  <a:pt x="7063" y="13225"/>
                </a:moveTo>
                <a:lnTo>
                  <a:pt x="7209" y="15052"/>
                </a:lnTo>
                <a:lnTo>
                  <a:pt x="5651" y="15052"/>
                </a:lnTo>
                <a:lnTo>
                  <a:pt x="5797" y="13225"/>
                </a:lnTo>
                <a:lnTo>
                  <a:pt x="5797" y="13225"/>
                </a:lnTo>
                <a:lnTo>
                  <a:pt x="5675" y="13152"/>
                </a:lnTo>
                <a:lnTo>
                  <a:pt x="5553" y="13030"/>
                </a:lnTo>
                <a:lnTo>
                  <a:pt x="5456" y="12933"/>
                </a:lnTo>
                <a:lnTo>
                  <a:pt x="5358" y="12787"/>
                </a:lnTo>
                <a:lnTo>
                  <a:pt x="5285" y="12665"/>
                </a:lnTo>
                <a:lnTo>
                  <a:pt x="5237" y="12495"/>
                </a:lnTo>
                <a:lnTo>
                  <a:pt x="5212" y="12348"/>
                </a:lnTo>
                <a:lnTo>
                  <a:pt x="5212" y="12178"/>
                </a:lnTo>
                <a:lnTo>
                  <a:pt x="5212" y="12178"/>
                </a:lnTo>
                <a:lnTo>
                  <a:pt x="5237" y="11934"/>
                </a:lnTo>
                <a:lnTo>
                  <a:pt x="5310" y="11715"/>
                </a:lnTo>
                <a:lnTo>
                  <a:pt x="5407" y="11496"/>
                </a:lnTo>
                <a:lnTo>
                  <a:pt x="5553" y="11326"/>
                </a:lnTo>
                <a:lnTo>
                  <a:pt x="5748" y="11179"/>
                </a:lnTo>
                <a:lnTo>
                  <a:pt x="5943" y="11058"/>
                </a:lnTo>
                <a:lnTo>
                  <a:pt x="6187" y="10985"/>
                </a:lnTo>
                <a:lnTo>
                  <a:pt x="6430" y="10960"/>
                </a:lnTo>
                <a:lnTo>
                  <a:pt x="6430" y="10960"/>
                </a:lnTo>
                <a:lnTo>
                  <a:pt x="6674" y="10985"/>
                </a:lnTo>
                <a:lnTo>
                  <a:pt x="6917" y="11058"/>
                </a:lnTo>
                <a:lnTo>
                  <a:pt x="7112" y="11179"/>
                </a:lnTo>
                <a:lnTo>
                  <a:pt x="7307" y="11326"/>
                </a:lnTo>
                <a:lnTo>
                  <a:pt x="7453" y="11496"/>
                </a:lnTo>
                <a:lnTo>
                  <a:pt x="7550" y="11715"/>
                </a:lnTo>
                <a:lnTo>
                  <a:pt x="7623" y="11934"/>
                </a:lnTo>
                <a:lnTo>
                  <a:pt x="7648" y="12178"/>
                </a:lnTo>
                <a:lnTo>
                  <a:pt x="7648" y="12178"/>
                </a:lnTo>
                <a:lnTo>
                  <a:pt x="7648" y="12348"/>
                </a:lnTo>
                <a:lnTo>
                  <a:pt x="7623" y="12495"/>
                </a:lnTo>
                <a:lnTo>
                  <a:pt x="7575" y="12665"/>
                </a:lnTo>
                <a:lnTo>
                  <a:pt x="7502" y="12787"/>
                </a:lnTo>
                <a:lnTo>
                  <a:pt x="7404" y="12933"/>
                </a:lnTo>
                <a:lnTo>
                  <a:pt x="7307" y="13030"/>
                </a:lnTo>
                <a:lnTo>
                  <a:pt x="7185" y="13152"/>
                </a:lnTo>
                <a:lnTo>
                  <a:pt x="7063" y="13225"/>
                </a:lnTo>
                <a:lnTo>
                  <a:pt x="7063" y="13225"/>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818" name="Shape 818"/>
          <p:cNvGrpSpPr/>
          <p:nvPr/>
        </p:nvGrpSpPr>
        <p:grpSpPr>
          <a:xfrm>
            <a:off x="898896" y="3252096"/>
            <a:ext cx="377699" cy="253852"/>
            <a:chOff x="1244800" y="3717225"/>
            <a:chExt cx="449375" cy="302025"/>
          </a:xfrm>
        </p:grpSpPr>
        <p:sp>
          <p:nvSpPr>
            <p:cNvPr id="819" name="Shape 819"/>
            <p:cNvSpPr/>
            <p:nvPr/>
          </p:nvSpPr>
          <p:spPr>
            <a:xfrm>
              <a:off x="1244800" y="3717225"/>
              <a:ext cx="449375" cy="302025"/>
            </a:xfrm>
            <a:custGeom>
              <a:pathLst>
                <a:path extrusionOk="0" fill="none" h="12081" w="17975">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20" name="Shape 820"/>
            <p:cNvSpPr/>
            <p:nvPr/>
          </p:nvSpPr>
          <p:spPr>
            <a:xfrm>
              <a:off x="1244800" y="3795150"/>
              <a:ext cx="449375" cy="25"/>
            </a:xfrm>
            <a:custGeom>
              <a:pathLst>
                <a:path extrusionOk="0" fill="none" h="1" w="17975">
                  <a:moveTo>
                    <a:pt x="17974" y="1"/>
                  </a:move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21" name="Shape 821"/>
            <p:cNvSpPr/>
            <p:nvPr/>
          </p:nvSpPr>
          <p:spPr>
            <a:xfrm>
              <a:off x="1244800" y="3853000"/>
              <a:ext cx="449375" cy="25"/>
            </a:xfrm>
            <a:custGeom>
              <a:pathLst>
                <a:path extrusionOk="0" fill="none" h="1" w="17975">
                  <a:moveTo>
                    <a:pt x="0" y="0"/>
                  </a:moveTo>
                  <a:lnTo>
                    <a:pt x="17974"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22" name="Shape 822"/>
            <p:cNvSpPr/>
            <p:nvPr/>
          </p:nvSpPr>
          <p:spPr>
            <a:xfrm>
              <a:off x="1302625" y="3893800"/>
              <a:ext cx="161375" cy="25"/>
            </a:xfrm>
            <a:custGeom>
              <a:pathLst>
                <a:path extrusionOk="0" fill="none" h="1" w="6455">
                  <a:moveTo>
                    <a:pt x="6455" y="0"/>
                  </a:moveTo>
                  <a:lnTo>
                    <a:pt x="1"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23" name="Shape 823"/>
            <p:cNvSpPr/>
            <p:nvPr/>
          </p:nvSpPr>
          <p:spPr>
            <a:xfrm>
              <a:off x="1302625" y="3933975"/>
              <a:ext cx="110250" cy="25"/>
            </a:xfrm>
            <a:custGeom>
              <a:pathLst>
                <a:path extrusionOk="0" fill="none" h="1" w="4410">
                  <a:moveTo>
                    <a:pt x="4409" y="1"/>
                  </a:moveTo>
                  <a:lnTo>
                    <a:pt x="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24" name="Shape 824"/>
            <p:cNvSpPr/>
            <p:nvPr/>
          </p:nvSpPr>
          <p:spPr>
            <a:xfrm>
              <a:off x="1572975" y="3899875"/>
              <a:ext cx="62125" cy="40225"/>
            </a:xfrm>
            <a:custGeom>
              <a:pathLst>
                <a:path extrusionOk="0" fill="none" h="1609" w="2485">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25" name="Shape 825"/>
          <p:cNvGrpSpPr/>
          <p:nvPr/>
        </p:nvGrpSpPr>
        <p:grpSpPr>
          <a:xfrm>
            <a:off x="1468986" y="3232639"/>
            <a:ext cx="367466" cy="287114"/>
            <a:chOff x="1923075" y="3694075"/>
            <a:chExt cx="437200" cy="341600"/>
          </a:xfrm>
        </p:grpSpPr>
        <p:sp>
          <p:nvSpPr>
            <p:cNvPr id="826" name="Shape 826"/>
            <p:cNvSpPr/>
            <p:nvPr/>
          </p:nvSpPr>
          <p:spPr>
            <a:xfrm>
              <a:off x="2247600" y="3983300"/>
              <a:ext cx="52400" cy="52375"/>
            </a:xfrm>
            <a:custGeom>
              <a:pathLst>
                <a:path extrusionOk="0" fill="none" h="2095" w="2096">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27" name="Shape 827"/>
            <p:cNvSpPr/>
            <p:nvPr/>
          </p:nvSpPr>
          <p:spPr>
            <a:xfrm>
              <a:off x="2035100" y="3983300"/>
              <a:ext cx="52400" cy="52375"/>
            </a:xfrm>
            <a:custGeom>
              <a:pathLst>
                <a:path extrusionOk="0" fill="none" h="2095" w="2096">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28" name="Shape 828"/>
            <p:cNvSpPr/>
            <p:nvPr/>
          </p:nvSpPr>
          <p:spPr>
            <a:xfrm>
              <a:off x="1923075" y="3694075"/>
              <a:ext cx="437200" cy="280100"/>
            </a:xfrm>
            <a:custGeom>
              <a:pathLst>
                <a:path extrusionOk="0" fill="none" h="11204" w="17488">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29" name="Shape 829"/>
            <p:cNvSpPr/>
            <p:nvPr/>
          </p:nvSpPr>
          <p:spPr>
            <a:xfrm>
              <a:off x="2261000" y="3781750"/>
              <a:ext cx="48725" cy="108400"/>
            </a:xfrm>
            <a:custGeom>
              <a:pathLst>
                <a:path extrusionOk="0" fill="none" h="4336" w="1949">
                  <a:moveTo>
                    <a:pt x="1" y="4336"/>
                  </a:moveTo>
                  <a:lnTo>
                    <a:pt x="1949"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30" name="Shape 830"/>
            <p:cNvSpPr/>
            <p:nvPr/>
          </p:nvSpPr>
          <p:spPr>
            <a:xfrm>
              <a:off x="2225675" y="3780550"/>
              <a:ext cx="32300" cy="113875"/>
            </a:xfrm>
            <a:custGeom>
              <a:pathLst>
                <a:path extrusionOk="0" fill="none" h="4555" w="1292">
                  <a:moveTo>
                    <a:pt x="1" y="4554"/>
                  </a:moveTo>
                  <a:lnTo>
                    <a:pt x="1292"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31" name="Shape 831"/>
            <p:cNvSpPr/>
            <p:nvPr/>
          </p:nvSpPr>
          <p:spPr>
            <a:xfrm>
              <a:off x="2190375" y="3779325"/>
              <a:ext cx="15850" cy="119350"/>
            </a:xfrm>
            <a:custGeom>
              <a:pathLst>
                <a:path extrusionOk="0" fill="none" h="4774" w="634">
                  <a:moveTo>
                    <a:pt x="0" y="4774"/>
                  </a:moveTo>
                  <a:lnTo>
                    <a:pt x="634"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32" name="Shape 832"/>
            <p:cNvSpPr/>
            <p:nvPr/>
          </p:nvSpPr>
          <p:spPr>
            <a:xfrm>
              <a:off x="2154450" y="3777500"/>
              <a:ext cx="1250" cy="126050"/>
            </a:xfrm>
            <a:custGeom>
              <a:pathLst>
                <a:path extrusionOk="0" fill="none" h="5042" w="50">
                  <a:moveTo>
                    <a:pt x="49" y="5042"/>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33" name="Shape 833"/>
            <p:cNvSpPr/>
            <p:nvPr/>
          </p:nvSpPr>
          <p:spPr>
            <a:xfrm>
              <a:off x="2103300" y="3776275"/>
              <a:ext cx="17075" cy="131550"/>
            </a:xfrm>
            <a:custGeom>
              <a:pathLst>
                <a:path extrusionOk="0" fill="none" h="5262" w="683">
                  <a:moveTo>
                    <a:pt x="683" y="5261"/>
                  </a:moveTo>
                  <a:lnTo>
                    <a:pt x="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34" name="Shape 834"/>
            <p:cNvSpPr/>
            <p:nvPr/>
          </p:nvSpPr>
          <p:spPr>
            <a:xfrm>
              <a:off x="2051550" y="3775050"/>
              <a:ext cx="34125" cy="137025"/>
            </a:xfrm>
            <a:custGeom>
              <a:pathLst>
                <a:path extrusionOk="0" fill="none" h="5481" w="1365">
                  <a:moveTo>
                    <a:pt x="1364" y="5481"/>
                  </a:move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35" name="Shape 835"/>
          <p:cNvGrpSpPr/>
          <p:nvPr/>
        </p:nvGrpSpPr>
        <p:grpSpPr>
          <a:xfrm>
            <a:off x="2037542" y="3228037"/>
            <a:ext cx="360301" cy="295813"/>
            <a:chOff x="2599525" y="3688600"/>
            <a:chExt cx="428675" cy="351950"/>
          </a:xfrm>
        </p:grpSpPr>
        <p:sp>
          <p:nvSpPr>
            <p:cNvPr id="836" name="Shape 836"/>
            <p:cNvSpPr/>
            <p:nvPr/>
          </p:nvSpPr>
          <p:spPr>
            <a:xfrm>
              <a:off x="2599525" y="3688600"/>
              <a:ext cx="428675" cy="168675"/>
            </a:xfrm>
            <a:custGeom>
              <a:pathLst>
                <a:path extrusionOk="0" fill="none" h="6747" w="17147">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37" name="Shape 837"/>
            <p:cNvSpPr/>
            <p:nvPr/>
          </p:nvSpPr>
          <p:spPr>
            <a:xfrm>
              <a:off x="2792550" y="3862125"/>
              <a:ext cx="42650" cy="23775"/>
            </a:xfrm>
            <a:custGeom>
              <a:pathLst>
                <a:path extrusionOk="0" fill="none" h="951" w="1706">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38" name="Shape 838"/>
            <p:cNvSpPr/>
            <p:nvPr/>
          </p:nvSpPr>
          <p:spPr>
            <a:xfrm>
              <a:off x="2599525" y="3852375"/>
              <a:ext cx="428675" cy="188175"/>
            </a:xfrm>
            <a:custGeom>
              <a:pathLst>
                <a:path extrusionOk="0" fill="none" h="7527" w="17147">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39" name="Shape 839"/>
          <p:cNvGrpSpPr/>
          <p:nvPr/>
        </p:nvGrpSpPr>
        <p:grpSpPr>
          <a:xfrm>
            <a:off x="2619924" y="3207571"/>
            <a:ext cx="333699" cy="329076"/>
            <a:chOff x="3292425" y="3664250"/>
            <a:chExt cx="397025" cy="391525"/>
          </a:xfrm>
        </p:grpSpPr>
        <p:sp>
          <p:nvSpPr>
            <p:cNvPr id="840" name="Shape 840"/>
            <p:cNvSpPr/>
            <p:nvPr/>
          </p:nvSpPr>
          <p:spPr>
            <a:xfrm>
              <a:off x="3292425" y="3680675"/>
              <a:ext cx="375100" cy="375100"/>
            </a:xfrm>
            <a:custGeom>
              <a:pathLst>
                <a:path extrusionOk="0" fill="none" h="15004" w="15004">
                  <a:moveTo>
                    <a:pt x="7502" y="1"/>
                  </a:moveTo>
                  <a:lnTo>
                    <a:pt x="7502" y="1"/>
                  </a:lnTo>
                  <a:lnTo>
                    <a:pt x="7112" y="1"/>
                  </a:lnTo>
                  <a:lnTo>
                    <a:pt x="6747" y="50"/>
                  </a:lnTo>
                  <a:lnTo>
                    <a:pt x="6357" y="98"/>
                  </a:lnTo>
                  <a:lnTo>
                    <a:pt x="5992" y="147"/>
                  </a:lnTo>
                  <a:lnTo>
                    <a:pt x="5627" y="244"/>
                  </a:lnTo>
                  <a:lnTo>
                    <a:pt x="5261" y="342"/>
                  </a:lnTo>
                  <a:lnTo>
                    <a:pt x="4921" y="464"/>
                  </a:lnTo>
                  <a:lnTo>
                    <a:pt x="4580" y="585"/>
                  </a:lnTo>
                  <a:lnTo>
                    <a:pt x="4239" y="732"/>
                  </a:lnTo>
                  <a:lnTo>
                    <a:pt x="3922" y="902"/>
                  </a:lnTo>
                  <a:lnTo>
                    <a:pt x="3605" y="1097"/>
                  </a:lnTo>
                  <a:lnTo>
                    <a:pt x="3313" y="1292"/>
                  </a:lnTo>
                  <a:lnTo>
                    <a:pt x="3021" y="1487"/>
                  </a:lnTo>
                  <a:lnTo>
                    <a:pt x="2729" y="1706"/>
                  </a:lnTo>
                  <a:lnTo>
                    <a:pt x="2461" y="1949"/>
                  </a:lnTo>
                  <a:lnTo>
                    <a:pt x="2193" y="2193"/>
                  </a:lnTo>
                  <a:lnTo>
                    <a:pt x="1949" y="2461"/>
                  </a:lnTo>
                  <a:lnTo>
                    <a:pt x="1706" y="2729"/>
                  </a:lnTo>
                  <a:lnTo>
                    <a:pt x="1486" y="3021"/>
                  </a:lnTo>
                  <a:lnTo>
                    <a:pt x="1292" y="3313"/>
                  </a:lnTo>
                  <a:lnTo>
                    <a:pt x="1097" y="3605"/>
                  </a:lnTo>
                  <a:lnTo>
                    <a:pt x="902" y="3922"/>
                  </a:lnTo>
                  <a:lnTo>
                    <a:pt x="731" y="4239"/>
                  </a:lnTo>
                  <a:lnTo>
                    <a:pt x="585" y="4580"/>
                  </a:lnTo>
                  <a:lnTo>
                    <a:pt x="464" y="4921"/>
                  </a:lnTo>
                  <a:lnTo>
                    <a:pt x="342" y="5262"/>
                  </a:lnTo>
                  <a:lnTo>
                    <a:pt x="244" y="5627"/>
                  </a:lnTo>
                  <a:lnTo>
                    <a:pt x="147" y="5992"/>
                  </a:lnTo>
                  <a:lnTo>
                    <a:pt x="98" y="6358"/>
                  </a:lnTo>
                  <a:lnTo>
                    <a:pt x="50" y="6747"/>
                  </a:lnTo>
                  <a:lnTo>
                    <a:pt x="1" y="7113"/>
                  </a:lnTo>
                  <a:lnTo>
                    <a:pt x="1" y="7502"/>
                  </a:lnTo>
                  <a:lnTo>
                    <a:pt x="1" y="7502"/>
                  </a:lnTo>
                  <a:lnTo>
                    <a:pt x="1" y="7892"/>
                  </a:lnTo>
                  <a:lnTo>
                    <a:pt x="50" y="8257"/>
                  </a:lnTo>
                  <a:lnTo>
                    <a:pt x="98" y="8647"/>
                  </a:lnTo>
                  <a:lnTo>
                    <a:pt x="147" y="9012"/>
                  </a:lnTo>
                  <a:lnTo>
                    <a:pt x="244" y="9378"/>
                  </a:lnTo>
                  <a:lnTo>
                    <a:pt x="342" y="9743"/>
                  </a:lnTo>
                  <a:lnTo>
                    <a:pt x="464" y="10084"/>
                  </a:lnTo>
                  <a:lnTo>
                    <a:pt x="585" y="10425"/>
                  </a:lnTo>
                  <a:lnTo>
                    <a:pt x="731" y="10766"/>
                  </a:lnTo>
                  <a:lnTo>
                    <a:pt x="902" y="11082"/>
                  </a:lnTo>
                  <a:lnTo>
                    <a:pt x="1097" y="11399"/>
                  </a:lnTo>
                  <a:lnTo>
                    <a:pt x="1292" y="11691"/>
                  </a:lnTo>
                  <a:lnTo>
                    <a:pt x="1486" y="11984"/>
                  </a:lnTo>
                  <a:lnTo>
                    <a:pt x="1706" y="12276"/>
                  </a:lnTo>
                  <a:lnTo>
                    <a:pt x="1949" y="12544"/>
                  </a:lnTo>
                  <a:lnTo>
                    <a:pt x="2193" y="12812"/>
                  </a:lnTo>
                  <a:lnTo>
                    <a:pt x="2461" y="13055"/>
                  </a:lnTo>
                  <a:lnTo>
                    <a:pt x="2729" y="13299"/>
                  </a:lnTo>
                  <a:lnTo>
                    <a:pt x="3021" y="13518"/>
                  </a:lnTo>
                  <a:lnTo>
                    <a:pt x="3313" y="13713"/>
                  </a:lnTo>
                  <a:lnTo>
                    <a:pt x="3605" y="13908"/>
                  </a:lnTo>
                  <a:lnTo>
                    <a:pt x="3922" y="14102"/>
                  </a:lnTo>
                  <a:lnTo>
                    <a:pt x="4239" y="14273"/>
                  </a:lnTo>
                  <a:lnTo>
                    <a:pt x="4580" y="14419"/>
                  </a:lnTo>
                  <a:lnTo>
                    <a:pt x="4921" y="14541"/>
                  </a:lnTo>
                  <a:lnTo>
                    <a:pt x="5261" y="14663"/>
                  </a:lnTo>
                  <a:lnTo>
                    <a:pt x="5627" y="14760"/>
                  </a:lnTo>
                  <a:lnTo>
                    <a:pt x="5992" y="14857"/>
                  </a:lnTo>
                  <a:lnTo>
                    <a:pt x="6357" y="14906"/>
                  </a:lnTo>
                  <a:lnTo>
                    <a:pt x="6747" y="14955"/>
                  </a:lnTo>
                  <a:lnTo>
                    <a:pt x="7112" y="15004"/>
                  </a:lnTo>
                  <a:lnTo>
                    <a:pt x="7502" y="15004"/>
                  </a:lnTo>
                  <a:lnTo>
                    <a:pt x="7502" y="15004"/>
                  </a:lnTo>
                  <a:lnTo>
                    <a:pt x="7892" y="15004"/>
                  </a:lnTo>
                  <a:lnTo>
                    <a:pt x="8257" y="14955"/>
                  </a:lnTo>
                  <a:lnTo>
                    <a:pt x="8647" y="14906"/>
                  </a:lnTo>
                  <a:lnTo>
                    <a:pt x="9012" y="14857"/>
                  </a:lnTo>
                  <a:lnTo>
                    <a:pt x="9377" y="14760"/>
                  </a:lnTo>
                  <a:lnTo>
                    <a:pt x="9743" y="14663"/>
                  </a:lnTo>
                  <a:lnTo>
                    <a:pt x="10084" y="14541"/>
                  </a:lnTo>
                  <a:lnTo>
                    <a:pt x="10425" y="14419"/>
                  </a:lnTo>
                  <a:lnTo>
                    <a:pt x="10766" y="14273"/>
                  </a:lnTo>
                  <a:lnTo>
                    <a:pt x="11082" y="14102"/>
                  </a:lnTo>
                  <a:lnTo>
                    <a:pt x="11399" y="13908"/>
                  </a:lnTo>
                  <a:lnTo>
                    <a:pt x="11691" y="13713"/>
                  </a:lnTo>
                  <a:lnTo>
                    <a:pt x="11983" y="13518"/>
                  </a:lnTo>
                  <a:lnTo>
                    <a:pt x="12276" y="13299"/>
                  </a:lnTo>
                  <a:lnTo>
                    <a:pt x="12544" y="13055"/>
                  </a:lnTo>
                  <a:lnTo>
                    <a:pt x="12812" y="12812"/>
                  </a:lnTo>
                  <a:lnTo>
                    <a:pt x="13055" y="12544"/>
                  </a:lnTo>
                  <a:lnTo>
                    <a:pt x="13299" y="12276"/>
                  </a:lnTo>
                  <a:lnTo>
                    <a:pt x="13518" y="11984"/>
                  </a:lnTo>
                  <a:lnTo>
                    <a:pt x="13713" y="11691"/>
                  </a:lnTo>
                  <a:lnTo>
                    <a:pt x="13907" y="11399"/>
                  </a:lnTo>
                  <a:lnTo>
                    <a:pt x="14102" y="11082"/>
                  </a:lnTo>
                  <a:lnTo>
                    <a:pt x="14273" y="10766"/>
                  </a:lnTo>
                  <a:lnTo>
                    <a:pt x="14419" y="10425"/>
                  </a:lnTo>
                  <a:lnTo>
                    <a:pt x="14541" y="10084"/>
                  </a:lnTo>
                  <a:lnTo>
                    <a:pt x="14662" y="9743"/>
                  </a:lnTo>
                  <a:lnTo>
                    <a:pt x="14760" y="9378"/>
                  </a:lnTo>
                  <a:lnTo>
                    <a:pt x="14857" y="9012"/>
                  </a:lnTo>
                  <a:lnTo>
                    <a:pt x="14906" y="8647"/>
                  </a:lnTo>
                  <a:lnTo>
                    <a:pt x="14955" y="8257"/>
                  </a:lnTo>
                  <a:lnTo>
                    <a:pt x="15003" y="7892"/>
                  </a:lnTo>
                  <a:lnTo>
                    <a:pt x="15003" y="7502"/>
                  </a:lnTo>
                  <a:lnTo>
                    <a:pt x="7502" y="7502"/>
                  </a:lnTo>
                  <a:lnTo>
                    <a:pt x="7502" y="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41" name="Shape 841"/>
            <p:cNvSpPr/>
            <p:nvPr/>
          </p:nvSpPr>
          <p:spPr>
            <a:xfrm>
              <a:off x="3504325" y="3664250"/>
              <a:ext cx="131525" cy="153450"/>
            </a:xfrm>
            <a:custGeom>
              <a:pathLst>
                <a:path extrusionOk="0" fill="none" h="6138" w="5261">
                  <a:moveTo>
                    <a:pt x="0" y="0"/>
                  </a:moveTo>
                  <a:lnTo>
                    <a:pt x="0" y="0"/>
                  </a:lnTo>
                  <a:lnTo>
                    <a:pt x="390" y="25"/>
                  </a:lnTo>
                  <a:lnTo>
                    <a:pt x="780" y="98"/>
                  </a:lnTo>
                  <a:lnTo>
                    <a:pt x="1169" y="171"/>
                  </a:lnTo>
                  <a:lnTo>
                    <a:pt x="1559" y="268"/>
                  </a:lnTo>
                  <a:lnTo>
                    <a:pt x="1924" y="414"/>
                  </a:lnTo>
                  <a:lnTo>
                    <a:pt x="2314" y="560"/>
                  </a:lnTo>
                  <a:lnTo>
                    <a:pt x="2655" y="731"/>
                  </a:lnTo>
                  <a:lnTo>
                    <a:pt x="3020" y="901"/>
                  </a:lnTo>
                  <a:lnTo>
                    <a:pt x="3020" y="901"/>
                  </a:lnTo>
                  <a:lnTo>
                    <a:pt x="3337" y="1121"/>
                  </a:lnTo>
                  <a:lnTo>
                    <a:pt x="3654" y="1340"/>
                  </a:lnTo>
                  <a:lnTo>
                    <a:pt x="3946" y="1559"/>
                  </a:lnTo>
                  <a:lnTo>
                    <a:pt x="4238" y="1803"/>
                  </a:lnTo>
                  <a:lnTo>
                    <a:pt x="4530" y="2070"/>
                  </a:lnTo>
                  <a:lnTo>
                    <a:pt x="4774" y="2363"/>
                  </a:lnTo>
                  <a:lnTo>
                    <a:pt x="5017" y="2655"/>
                  </a:lnTo>
                  <a:lnTo>
                    <a:pt x="5261" y="2972"/>
                  </a:lnTo>
                  <a:lnTo>
                    <a:pt x="0" y="6138"/>
                  </a:lnTo>
                  <a:lnTo>
                    <a:pt x="0" y="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42" name="Shape 842"/>
            <p:cNvSpPr/>
            <p:nvPr/>
          </p:nvSpPr>
          <p:spPr>
            <a:xfrm>
              <a:off x="3501875" y="3749500"/>
              <a:ext cx="187575" cy="96825"/>
            </a:xfrm>
            <a:custGeom>
              <a:pathLst>
                <a:path extrusionOk="0" fill="none" h="3873" w="7503">
                  <a:moveTo>
                    <a:pt x="6431" y="0"/>
                  </a:moveTo>
                  <a:lnTo>
                    <a:pt x="1" y="3872"/>
                  </a:lnTo>
                  <a:lnTo>
                    <a:pt x="7502" y="3872"/>
                  </a:lnTo>
                  <a:lnTo>
                    <a:pt x="7502" y="3872"/>
                  </a:lnTo>
                  <a:lnTo>
                    <a:pt x="7478" y="3337"/>
                  </a:lnTo>
                  <a:lnTo>
                    <a:pt x="7429" y="2825"/>
                  </a:lnTo>
                  <a:lnTo>
                    <a:pt x="7332" y="2314"/>
                  </a:lnTo>
                  <a:lnTo>
                    <a:pt x="7210" y="1827"/>
                  </a:lnTo>
                  <a:lnTo>
                    <a:pt x="7064" y="1340"/>
                  </a:lnTo>
                  <a:lnTo>
                    <a:pt x="6893" y="877"/>
                  </a:lnTo>
                  <a:lnTo>
                    <a:pt x="6674" y="438"/>
                  </a:lnTo>
                  <a:lnTo>
                    <a:pt x="6431" y="0"/>
                  </a:lnTo>
                  <a:lnTo>
                    <a:pt x="6431" y="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43" name="Shape 843"/>
          <p:cNvGrpSpPr/>
          <p:nvPr/>
        </p:nvGrpSpPr>
        <p:grpSpPr>
          <a:xfrm>
            <a:off x="3157781" y="3250037"/>
            <a:ext cx="369525" cy="268182"/>
            <a:chOff x="3932350" y="3714775"/>
            <a:chExt cx="439650" cy="319075"/>
          </a:xfrm>
        </p:grpSpPr>
        <p:sp>
          <p:nvSpPr>
            <p:cNvPr id="844" name="Shape 844"/>
            <p:cNvSpPr/>
            <p:nvPr/>
          </p:nvSpPr>
          <p:spPr>
            <a:xfrm>
              <a:off x="3932350" y="3714775"/>
              <a:ext cx="439650" cy="319075"/>
            </a:xfrm>
            <a:custGeom>
              <a:pathLst>
                <a:path extrusionOk="0" fill="none" h="12763" w="17586">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45" name="Shape 845"/>
            <p:cNvSpPr/>
            <p:nvPr/>
          </p:nvSpPr>
          <p:spPr>
            <a:xfrm>
              <a:off x="3970100" y="3862750"/>
              <a:ext cx="77350" cy="132750"/>
            </a:xfrm>
            <a:custGeom>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46" name="Shape 846"/>
            <p:cNvSpPr/>
            <p:nvPr/>
          </p:nvSpPr>
          <p:spPr>
            <a:xfrm>
              <a:off x="4278800" y="3862750"/>
              <a:ext cx="77350" cy="132750"/>
            </a:xfrm>
            <a:custGeom>
              <a:pathLst>
                <a:path extrusionOk="0" fill="none" h="5310" w="3094">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47" name="Shape 847"/>
            <p:cNvSpPr/>
            <p:nvPr/>
          </p:nvSpPr>
          <p:spPr>
            <a:xfrm>
              <a:off x="4073000" y="3716600"/>
              <a:ext cx="77350" cy="278900"/>
            </a:xfrm>
            <a:custGeom>
              <a:pathLst>
                <a:path extrusionOk="0" fill="none" h="11156" w="3094">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48" name="Shape 848"/>
            <p:cNvSpPr/>
            <p:nvPr/>
          </p:nvSpPr>
          <p:spPr>
            <a:xfrm>
              <a:off x="4175900" y="3787250"/>
              <a:ext cx="77350" cy="208250"/>
            </a:xfrm>
            <a:custGeom>
              <a:pathLst>
                <a:path extrusionOk="0" fill="none" h="8330" w="3094">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49" name="Shape 849"/>
          <p:cNvGrpSpPr/>
          <p:nvPr/>
        </p:nvGrpSpPr>
        <p:grpSpPr>
          <a:xfrm>
            <a:off x="3722765" y="3250037"/>
            <a:ext cx="369504" cy="268182"/>
            <a:chOff x="4604550" y="3714775"/>
            <a:chExt cx="439625" cy="319075"/>
          </a:xfrm>
        </p:grpSpPr>
        <p:sp>
          <p:nvSpPr>
            <p:cNvPr id="850" name="Shape 850"/>
            <p:cNvSpPr/>
            <p:nvPr/>
          </p:nvSpPr>
          <p:spPr>
            <a:xfrm>
              <a:off x="4604550" y="3714775"/>
              <a:ext cx="439625" cy="319075"/>
            </a:xfrm>
            <a:custGeom>
              <a:pathLst>
                <a:path extrusionOk="0" fill="none" h="12763" w="17585">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51" name="Shape 851"/>
            <p:cNvSpPr/>
            <p:nvPr/>
          </p:nvSpPr>
          <p:spPr>
            <a:xfrm>
              <a:off x="4647175" y="3761675"/>
              <a:ext cx="354400" cy="213725"/>
            </a:xfrm>
            <a:custGeom>
              <a:pathLst>
                <a:path extrusionOk="0" fill="none" h="8549" w="14176">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52" name="Shape 852"/>
          <p:cNvGrpSpPr/>
          <p:nvPr/>
        </p:nvGrpSpPr>
        <p:grpSpPr>
          <a:xfrm>
            <a:off x="4301050" y="3222406"/>
            <a:ext cx="353136" cy="313737"/>
            <a:chOff x="5292575" y="3681900"/>
            <a:chExt cx="420150" cy="373275"/>
          </a:xfrm>
        </p:grpSpPr>
        <p:sp>
          <p:nvSpPr>
            <p:cNvPr id="853" name="Shape 853"/>
            <p:cNvSpPr/>
            <p:nvPr/>
          </p:nvSpPr>
          <p:spPr>
            <a:xfrm>
              <a:off x="5292575" y="3706875"/>
              <a:ext cx="420150" cy="266700"/>
            </a:xfrm>
            <a:custGeom>
              <a:pathLst>
                <a:path extrusionOk="0" fill="none" h="10668" w="16806">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54" name="Shape 854"/>
            <p:cNvSpPr/>
            <p:nvPr/>
          </p:nvSpPr>
          <p:spPr>
            <a:xfrm>
              <a:off x="5490475" y="3681900"/>
              <a:ext cx="24375" cy="25000"/>
            </a:xfrm>
            <a:custGeom>
              <a:pathLst>
                <a:path extrusionOk="0" fill="none" h="1000" w="975">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55" name="Shape 855"/>
            <p:cNvSpPr/>
            <p:nvPr/>
          </p:nvSpPr>
          <p:spPr>
            <a:xfrm>
              <a:off x="5358350" y="3973550"/>
              <a:ext cx="60900" cy="81625"/>
            </a:xfrm>
            <a:custGeom>
              <a:pathLst>
                <a:path extrusionOk="0" fill="none" h="3265" w="2436">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56" name="Shape 856"/>
            <p:cNvSpPr/>
            <p:nvPr/>
          </p:nvSpPr>
          <p:spPr>
            <a:xfrm>
              <a:off x="5586050" y="3973550"/>
              <a:ext cx="60925" cy="81625"/>
            </a:xfrm>
            <a:custGeom>
              <a:pathLst>
                <a:path extrusionOk="0" fill="none" h="3265" w="2437">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57" name="Shape 857"/>
            <p:cNvSpPr/>
            <p:nvPr/>
          </p:nvSpPr>
          <p:spPr>
            <a:xfrm>
              <a:off x="5316925" y="3731225"/>
              <a:ext cx="371450" cy="218000"/>
            </a:xfrm>
            <a:custGeom>
              <a:pathLst>
                <a:path extrusionOk="0" fill="none" h="8720" w="14858">
                  <a:moveTo>
                    <a:pt x="1" y="0"/>
                  </a:moveTo>
                  <a:lnTo>
                    <a:pt x="1" y="8719"/>
                  </a:lnTo>
                  <a:lnTo>
                    <a:pt x="14857" y="8719"/>
                  </a:lnTo>
                  <a:lnTo>
                    <a:pt x="14857" y="0"/>
                  </a:lnTo>
                  <a:lnTo>
                    <a:pt x="1" y="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58" name="Shape 858"/>
            <p:cNvSpPr/>
            <p:nvPr/>
          </p:nvSpPr>
          <p:spPr>
            <a:xfrm>
              <a:off x="5380250" y="3784800"/>
              <a:ext cx="230200" cy="115725"/>
            </a:xfrm>
            <a:custGeom>
              <a:pathLst>
                <a:path extrusionOk="0" fill="none" h="4629" w="9208">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59" name="Shape 859"/>
            <p:cNvSpPr/>
            <p:nvPr/>
          </p:nvSpPr>
          <p:spPr>
            <a:xfrm>
              <a:off x="5547700" y="3779925"/>
              <a:ext cx="68825" cy="68825"/>
            </a:xfrm>
            <a:custGeom>
              <a:pathLst>
                <a:path extrusionOk="0" fill="none" h="2753" w="2753">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60" name="Shape 860"/>
          <p:cNvGrpSpPr/>
          <p:nvPr/>
        </p:nvGrpSpPr>
        <p:grpSpPr>
          <a:xfrm>
            <a:off x="4846073" y="3182482"/>
            <a:ext cx="393059" cy="393059"/>
            <a:chOff x="5941025" y="3634400"/>
            <a:chExt cx="467650" cy="467650"/>
          </a:xfrm>
        </p:grpSpPr>
        <p:sp>
          <p:nvSpPr>
            <p:cNvPr id="861" name="Shape 861"/>
            <p:cNvSpPr/>
            <p:nvPr/>
          </p:nvSpPr>
          <p:spPr>
            <a:xfrm>
              <a:off x="5941025" y="3634400"/>
              <a:ext cx="467650" cy="467650"/>
            </a:xfrm>
            <a:custGeom>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62" name="Shape 862"/>
            <p:cNvSpPr/>
            <p:nvPr/>
          </p:nvSpPr>
          <p:spPr>
            <a:xfrm>
              <a:off x="6211975" y="3753150"/>
              <a:ext cx="19525" cy="18900"/>
            </a:xfrm>
            <a:custGeom>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63" name="Shape 863"/>
            <p:cNvSpPr/>
            <p:nvPr/>
          </p:nvSpPr>
          <p:spPr>
            <a:xfrm>
              <a:off x="5943475" y="3695900"/>
              <a:ext cx="177800" cy="351350"/>
            </a:xfrm>
            <a:custGeom>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64" name="Shape 864"/>
            <p:cNvSpPr/>
            <p:nvPr/>
          </p:nvSpPr>
          <p:spPr>
            <a:xfrm>
              <a:off x="6128575" y="3695900"/>
              <a:ext cx="86475" cy="47525"/>
            </a:xfrm>
            <a:custGeom>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65" name="Shape 865"/>
            <p:cNvSpPr/>
            <p:nvPr/>
          </p:nvSpPr>
          <p:spPr>
            <a:xfrm>
              <a:off x="6357500" y="3940075"/>
              <a:ext cx="18900" cy="34725"/>
            </a:xfrm>
            <a:custGeom>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66" name="Shape 866"/>
            <p:cNvSpPr/>
            <p:nvPr/>
          </p:nvSpPr>
          <p:spPr>
            <a:xfrm>
              <a:off x="6202850" y="3720875"/>
              <a:ext cx="204000" cy="278875"/>
            </a:xfrm>
            <a:custGeom>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67" name="Shape 867"/>
          <p:cNvGrpSpPr/>
          <p:nvPr/>
        </p:nvGrpSpPr>
        <p:grpSpPr>
          <a:xfrm>
            <a:off x="5436146" y="3207571"/>
            <a:ext cx="342881" cy="342902"/>
            <a:chOff x="6643075" y="3664250"/>
            <a:chExt cx="407950" cy="407975"/>
          </a:xfrm>
        </p:grpSpPr>
        <p:sp>
          <p:nvSpPr>
            <p:cNvPr id="868" name="Shape 868"/>
            <p:cNvSpPr/>
            <p:nvPr/>
          </p:nvSpPr>
          <p:spPr>
            <a:xfrm>
              <a:off x="6794075" y="3815250"/>
              <a:ext cx="211300" cy="211300"/>
            </a:xfrm>
            <a:custGeom>
              <a:pathLst>
                <a:path extrusionOk="0" fill="none" h="8452" w="8452">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69" name="Shape 869"/>
            <p:cNvSpPr/>
            <p:nvPr/>
          </p:nvSpPr>
          <p:spPr>
            <a:xfrm>
              <a:off x="6643075" y="3664250"/>
              <a:ext cx="407950" cy="407975"/>
            </a:xfrm>
            <a:custGeom>
              <a:pathLst>
                <a:path extrusionOk="0" fill="none" h="16319" w="16318">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70" name="Shape 870"/>
          <p:cNvGrpSpPr/>
          <p:nvPr/>
        </p:nvGrpSpPr>
        <p:grpSpPr>
          <a:xfrm>
            <a:off x="336979" y="3758224"/>
            <a:ext cx="371564" cy="371543"/>
            <a:chOff x="576250" y="4319400"/>
            <a:chExt cx="442075" cy="442050"/>
          </a:xfrm>
        </p:grpSpPr>
        <p:sp>
          <p:nvSpPr>
            <p:cNvPr id="871" name="Shape 871"/>
            <p:cNvSpPr/>
            <p:nvPr/>
          </p:nvSpPr>
          <p:spPr>
            <a:xfrm>
              <a:off x="576250" y="4319400"/>
              <a:ext cx="442075" cy="442050"/>
            </a:xfrm>
            <a:custGeom>
              <a:pathLst>
                <a:path extrusionOk="0" fill="none" h="17682" w="17683">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72" name="Shape 872"/>
            <p:cNvSpPr/>
            <p:nvPr/>
          </p:nvSpPr>
          <p:spPr>
            <a:xfrm>
              <a:off x="595725" y="4668875"/>
              <a:ext cx="73100" cy="73100"/>
            </a:xfrm>
            <a:custGeom>
              <a:pathLst>
                <a:path extrusionOk="0" fill="none" h="2924" w="2924">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73" name="Shape 873"/>
            <p:cNvSpPr/>
            <p:nvPr/>
          </p:nvSpPr>
          <p:spPr>
            <a:xfrm>
              <a:off x="652350" y="4711500"/>
              <a:ext cx="46925" cy="46925"/>
            </a:xfrm>
            <a:custGeom>
              <a:pathLst>
                <a:path extrusionOk="0" fill="none" h="1877" w="1877">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74" name="Shape 874"/>
            <p:cNvSpPr/>
            <p:nvPr/>
          </p:nvSpPr>
          <p:spPr>
            <a:xfrm>
              <a:off x="579300" y="4638450"/>
              <a:ext cx="46900" cy="46900"/>
            </a:xfrm>
            <a:custGeom>
              <a:pathLst>
                <a:path extrusionOk="0" fill="none" h="1876" w="1876">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875" name="Shape 875"/>
          <p:cNvSpPr/>
          <p:nvPr/>
        </p:nvSpPr>
        <p:spPr>
          <a:xfrm>
            <a:off x="886643" y="3830522"/>
            <a:ext cx="402263" cy="227229"/>
          </a:xfrm>
          <a:custGeom>
            <a:pathLst>
              <a:path extrusionOk="0" fill="none" h="10814" w="19144">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76" name="Shape 876"/>
          <p:cNvSpPr/>
          <p:nvPr/>
        </p:nvSpPr>
        <p:spPr>
          <a:xfrm>
            <a:off x="3177366" y="3773702"/>
            <a:ext cx="340843" cy="340864"/>
          </a:xfrm>
          <a:custGeom>
            <a:pathLst>
              <a:path extrusionOk="0" fill="none" h="16222" w="16221">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77" name="Shape 877"/>
          <p:cNvSpPr/>
          <p:nvPr/>
        </p:nvSpPr>
        <p:spPr>
          <a:xfrm>
            <a:off x="2612360" y="3795199"/>
            <a:ext cx="340843" cy="297873"/>
          </a:xfrm>
          <a:custGeom>
            <a:pathLst>
              <a:path extrusionOk="0" fill="none" h="14176" w="16221">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78" name="Shape 878"/>
          <p:cNvSpPr/>
          <p:nvPr/>
        </p:nvSpPr>
        <p:spPr>
          <a:xfrm>
            <a:off x="3740837" y="3772168"/>
            <a:ext cx="343911" cy="343932"/>
          </a:xfrm>
          <a:custGeom>
            <a:pathLst>
              <a:path extrusionOk="0" fill="none" h="16368" w="16367">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879" name="Shape 879"/>
          <p:cNvGrpSpPr/>
          <p:nvPr/>
        </p:nvGrpSpPr>
        <p:grpSpPr>
          <a:xfrm>
            <a:off x="4280584" y="3777157"/>
            <a:ext cx="394068" cy="325504"/>
            <a:chOff x="5268225" y="4341925"/>
            <a:chExt cx="468850" cy="387275"/>
          </a:xfrm>
        </p:grpSpPr>
        <p:sp>
          <p:nvSpPr>
            <p:cNvPr id="880" name="Shape 880"/>
            <p:cNvSpPr/>
            <p:nvPr/>
          </p:nvSpPr>
          <p:spPr>
            <a:xfrm>
              <a:off x="5652425" y="4676800"/>
              <a:ext cx="65775" cy="52400"/>
            </a:xfrm>
            <a:custGeom>
              <a:pathLst>
                <a:path extrusionOk="0" fill="none" h="2096" w="2631">
                  <a:moveTo>
                    <a:pt x="1" y="1"/>
                  </a:moveTo>
                  <a:lnTo>
                    <a:pt x="1" y="780"/>
                  </a:lnTo>
                  <a:lnTo>
                    <a:pt x="1" y="780"/>
                  </a:lnTo>
                  <a:lnTo>
                    <a:pt x="25" y="1048"/>
                  </a:lnTo>
                  <a:lnTo>
                    <a:pt x="122" y="1291"/>
                  </a:lnTo>
                  <a:lnTo>
                    <a:pt x="244"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412" y="1511"/>
                  </a:lnTo>
                  <a:lnTo>
                    <a:pt x="2533" y="1291"/>
                  </a:lnTo>
                  <a:lnTo>
                    <a:pt x="2607" y="1048"/>
                  </a:lnTo>
                  <a:lnTo>
                    <a:pt x="2631" y="780"/>
                  </a:lnTo>
                  <a:lnTo>
                    <a:pt x="263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81" name="Shape 881"/>
            <p:cNvSpPr/>
            <p:nvPr/>
          </p:nvSpPr>
          <p:spPr>
            <a:xfrm>
              <a:off x="5287100" y="4676800"/>
              <a:ext cx="65775" cy="52400"/>
            </a:xfrm>
            <a:custGeom>
              <a:pathLst>
                <a:path extrusionOk="0" fill="none" h="2096" w="2631">
                  <a:moveTo>
                    <a:pt x="1" y="1"/>
                  </a:moveTo>
                  <a:lnTo>
                    <a:pt x="1" y="780"/>
                  </a:lnTo>
                  <a:lnTo>
                    <a:pt x="1" y="780"/>
                  </a:lnTo>
                  <a:lnTo>
                    <a:pt x="25" y="1048"/>
                  </a:lnTo>
                  <a:lnTo>
                    <a:pt x="98" y="1291"/>
                  </a:lnTo>
                  <a:lnTo>
                    <a:pt x="220"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387" y="1511"/>
                  </a:lnTo>
                  <a:lnTo>
                    <a:pt x="2509" y="1291"/>
                  </a:lnTo>
                  <a:lnTo>
                    <a:pt x="2607" y="1048"/>
                  </a:lnTo>
                  <a:lnTo>
                    <a:pt x="2631" y="780"/>
                  </a:lnTo>
                  <a:lnTo>
                    <a:pt x="263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82" name="Shape 882"/>
            <p:cNvSpPr/>
            <p:nvPr/>
          </p:nvSpPr>
          <p:spPr>
            <a:xfrm>
              <a:off x="5268225" y="4341925"/>
              <a:ext cx="468850" cy="333075"/>
            </a:xfrm>
            <a:custGeom>
              <a:pathLst>
                <a:path extrusionOk="0" fill="none" h="13323" w="18754">
                  <a:moveTo>
                    <a:pt x="18754" y="5553"/>
                  </a:moveTo>
                  <a:lnTo>
                    <a:pt x="18754" y="5553"/>
                  </a:lnTo>
                  <a:lnTo>
                    <a:pt x="18730" y="5334"/>
                  </a:lnTo>
                  <a:lnTo>
                    <a:pt x="18681" y="5091"/>
                  </a:lnTo>
                  <a:lnTo>
                    <a:pt x="18583" y="4847"/>
                  </a:lnTo>
                  <a:lnTo>
                    <a:pt x="18462" y="4628"/>
                  </a:lnTo>
                  <a:lnTo>
                    <a:pt x="18291" y="4433"/>
                  </a:lnTo>
                  <a:lnTo>
                    <a:pt x="18121" y="4287"/>
                  </a:lnTo>
                  <a:lnTo>
                    <a:pt x="18023" y="4214"/>
                  </a:lnTo>
                  <a:lnTo>
                    <a:pt x="17926" y="4165"/>
                  </a:lnTo>
                  <a:lnTo>
                    <a:pt x="17828" y="4141"/>
                  </a:lnTo>
                  <a:lnTo>
                    <a:pt x="17731" y="4141"/>
                  </a:lnTo>
                  <a:lnTo>
                    <a:pt x="16489" y="4141"/>
                  </a:lnTo>
                  <a:lnTo>
                    <a:pt x="15588" y="1803"/>
                  </a:lnTo>
                  <a:lnTo>
                    <a:pt x="15588" y="1803"/>
                  </a:lnTo>
                  <a:lnTo>
                    <a:pt x="15490" y="1583"/>
                  </a:lnTo>
                  <a:lnTo>
                    <a:pt x="15344" y="1364"/>
                  </a:lnTo>
                  <a:lnTo>
                    <a:pt x="15174" y="1169"/>
                  </a:lnTo>
                  <a:lnTo>
                    <a:pt x="15003" y="975"/>
                  </a:lnTo>
                  <a:lnTo>
                    <a:pt x="14784" y="804"/>
                  </a:lnTo>
                  <a:lnTo>
                    <a:pt x="14565" y="658"/>
                  </a:lnTo>
                  <a:lnTo>
                    <a:pt x="14346" y="536"/>
                  </a:lnTo>
                  <a:lnTo>
                    <a:pt x="14102" y="439"/>
                  </a:lnTo>
                  <a:lnTo>
                    <a:pt x="14102" y="439"/>
                  </a:lnTo>
                  <a:lnTo>
                    <a:pt x="13810" y="390"/>
                  </a:lnTo>
                  <a:lnTo>
                    <a:pt x="13444" y="317"/>
                  </a:lnTo>
                  <a:lnTo>
                    <a:pt x="12933" y="220"/>
                  </a:lnTo>
                  <a:lnTo>
                    <a:pt x="12275" y="147"/>
                  </a:lnTo>
                  <a:lnTo>
                    <a:pt x="11472" y="73"/>
                  </a:lnTo>
                  <a:lnTo>
                    <a:pt x="10498" y="25"/>
                  </a:lnTo>
                  <a:lnTo>
                    <a:pt x="9377" y="0"/>
                  </a:lnTo>
                  <a:lnTo>
                    <a:pt x="9377" y="0"/>
                  </a:lnTo>
                  <a:lnTo>
                    <a:pt x="8257" y="25"/>
                  </a:lnTo>
                  <a:lnTo>
                    <a:pt x="7283" y="73"/>
                  </a:lnTo>
                  <a:lnTo>
                    <a:pt x="6479" y="147"/>
                  </a:lnTo>
                  <a:lnTo>
                    <a:pt x="5821" y="220"/>
                  </a:lnTo>
                  <a:lnTo>
                    <a:pt x="5310" y="317"/>
                  </a:lnTo>
                  <a:lnTo>
                    <a:pt x="4945" y="390"/>
                  </a:lnTo>
                  <a:lnTo>
                    <a:pt x="4652" y="439"/>
                  </a:lnTo>
                  <a:lnTo>
                    <a:pt x="4652" y="439"/>
                  </a:lnTo>
                  <a:lnTo>
                    <a:pt x="4409" y="536"/>
                  </a:lnTo>
                  <a:lnTo>
                    <a:pt x="4190" y="658"/>
                  </a:lnTo>
                  <a:lnTo>
                    <a:pt x="3970" y="804"/>
                  </a:lnTo>
                  <a:lnTo>
                    <a:pt x="3751" y="975"/>
                  </a:lnTo>
                  <a:lnTo>
                    <a:pt x="3581" y="1169"/>
                  </a:lnTo>
                  <a:lnTo>
                    <a:pt x="3410" y="1364"/>
                  </a:lnTo>
                  <a:lnTo>
                    <a:pt x="3264" y="1583"/>
                  </a:lnTo>
                  <a:lnTo>
                    <a:pt x="3167" y="1803"/>
                  </a:lnTo>
                  <a:lnTo>
                    <a:pt x="2266" y="4141"/>
                  </a:lnTo>
                  <a:lnTo>
                    <a:pt x="1023" y="4141"/>
                  </a:lnTo>
                  <a:lnTo>
                    <a:pt x="1023" y="4141"/>
                  </a:lnTo>
                  <a:lnTo>
                    <a:pt x="926" y="4141"/>
                  </a:lnTo>
                  <a:lnTo>
                    <a:pt x="829" y="4165"/>
                  </a:lnTo>
                  <a:lnTo>
                    <a:pt x="731" y="4214"/>
                  </a:lnTo>
                  <a:lnTo>
                    <a:pt x="634" y="4287"/>
                  </a:lnTo>
                  <a:lnTo>
                    <a:pt x="463" y="4433"/>
                  </a:lnTo>
                  <a:lnTo>
                    <a:pt x="293" y="4628"/>
                  </a:lnTo>
                  <a:lnTo>
                    <a:pt x="171" y="4847"/>
                  </a:lnTo>
                  <a:lnTo>
                    <a:pt x="74" y="5091"/>
                  </a:lnTo>
                  <a:lnTo>
                    <a:pt x="25" y="5334"/>
                  </a:lnTo>
                  <a:lnTo>
                    <a:pt x="1" y="5553"/>
                  </a:lnTo>
                  <a:lnTo>
                    <a:pt x="1" y="5553"/>
                  </a:lnTo>
                  <a:lnTo>
                    <a:pt x="25" y="5748"/>
                  </a:lnTo>
                  <a:lnTo>
                    <a:pt x="74" y="5894"/>
                  </a:lnTo>
                  <a:lnTo>
                    <a:pt x="171" y="6016"/>
                  </a:lnTo>
                  <a:lnTo>
                    <a:pt x="293" y="6089"/>
                  </a:lnTo>
                  <a:lnTo>
                    <a:pt x="463" y="6138"/>
                  </a:lnTo>
                  <a:lnTo>
                    <a:pt x="634" y="6187"/>
                  </a:lnTo>
                  <a:lnTo>
                    <a:pt x="1023" y="6187"/>
                  </a:lnTo>
                  <a:lnTo>
                    <a:pt x="1462" y="6187"/>
                  </a:lnTo>
                  <a:lnTo>
                    <a:pt x="1145" y="7015"/>
                  </a:lnTo>
                  <a:lnTo>
                    <a:pt x="1145" y="7015"/>
                  </a:lnTo>
                  <a:lnTo>
                    <a:pt x="999" y="7526"/>
                  </a:lnTo>
                  <a:lnTo>
                    <a:pt x="877" y="8086"/>
                  </a:lnTo>
                  <a:lnTo>
                    <a:pt x="780" y="8671"/>
                  </a:lnTo>
                  <a:lnTo>
                    <a:pt x="756" y="9207"/>
                  </a:lnTo>
                  <a:lnTo>
                    <a:pt x="756" y="13323"/>
                  </a:lnTo>
                  <a:lnTo>
                    <a:pt x="17999" y="13323"/>
                  </a:lnTo>
                  <a:lnTo>
                    <a:pt x="17999" y="9207"/>
                  </a:lnTo>
                  <a:lnTo>
                    <a:pt x="17999" y="9207"/>
                  </a:lnTo>
                  <a:lnTo>
                    <a:pt x="17975" y="8671"/>
                  </a:lnTo>
                  <a:lnTo>
                    <a:pt x="17877" y="8086"/>
                  </a:lnTo>
                  <a:lnTo>
                    <a:pt x="17755" y="7526"/>
                  </a:lnTo>
                  <a:lnTo>
                    <a:pt x="17609" y="7015"/>
                  </a:lnTo>
                  <a:lnTo>
                    <a:pt x="17293" y="6187"/>
                  </a:lnTo>
                  <a:lnTo>
                    <a:pt x="17731" y="6187"/>
                  </a:lnTo>
                  <a:lnTo>
                    <a:pt x="17731" y="6187"/>
                  </a:lnTo>
                  <a:lnTo>
                    <a:pt x="18121" y="6187"/>
                  </a:lnTo>
                  <a:lnTo>
                    <a:pt x="18291" y="6138"/>
                  </a:lnTo>
                  <a:lnTo>
                    <a:pt x="18462" y="6089"/>
                  </a:lnTo>
                  <a:lnTo>
                    <a:pt x="18583" y="6016"/>
                  </a:lnTo>
                  <a:lnTo>
                    <a:pt x="18681" y="5894"/>
                  </a:lnTo>
                  <a:lnTo>
                    <a:pt x="18730" y="5748"/>
                  </a:lnTo>
                  <a:lnTo>
                    <a:pt x="18754" y="5553"/>
                  </a:lnTo>
                  <a:lnTo>
                    <a:pt x="18754" y="555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83" name="Shape 883"/>
            <p:cNvSpPr/>
            <p:nvPr/>
          </p:nvSpPr>
          <p:spPr>
            <a:xfrm>
              <a:off x="5351025" y="4375400"/>
              <a:ext cx="303250" cy="149825"/>
            </a:xfrm>
            <a:custGeom>
              <a:pathLst>
                <a:path extrusionOk="0" fill="none" h="5993" w="12130">
                  <a:moveTo>
                    <a:pt x="1" y="4628"/>
                  </a:moveTo>
                  <a:lnTo>
                    <a:pt x="1" y="4628"/>
                  </a:lnTo>
                  <a:lnTo>
                    <a:pt x="171" y="4019"/>
                  </a:lnTo>
                  <a:lnTo>
                    <a:pt x="585" y="2656"/>
                  </a:lnTo>
                  <a:lnTo>
                    <a:pt x="805" y="1925"/>
                  </a:lnTo>
                  <a:lnTo>
                    <a:pt x="1024" y="1292"/>
                  </a:lnTo>
                  <a:lnTo>
                    <a:pt x="1194" y="829"/>
                  </a:lnTo>
                  <a:lnTo>
                    <a:pt x="1267" y="707"/>
                  </a:lnTo>
                  <a:lnTo>
                    <a:pt x="1316" y="658"/>
                  </a:lnTo>
                  <a:lnTo>
                    <a:pt x="1316" y="658"/>
                  </a:lnTo>
                  <a:lnTo>
                    <a:pt x="1535" y="561"/>
                  </a:lnTo>
                  <a:lnTo>
                    <a:pt x="1852" y="464"/>
                  </a:lnTo>
                  <a:lnTo>
                    <a:pt x="2315" y="342"/>
                  </a:lnTo>
                  <a:lnTo>
                    <a:pt x="2948" y="220"/>
                  </a:lnTo>
                  <a:lnTo>
                    <a:pt x="3776" y="98"/>
                  </a:lnTo>
                  <a:lnTo>
                    <a:pt x="4799" y="25"/>
                  </a:lnTo>
                  <a:lnTo>
                    <a:pt x="5408" y="1"/>
                  </a:lnTo>
                  <a:lnTo>
                    <a:pt x="6065" y="1"/>
                  </a:lnTo>
                  <a:lnTo>
                    <a:pt x="6065" y="1"/>
                  </a:lnTo>
                  <a:lnTo>
                    <a:pt x="6723" y="1"/>
                  </a:lnTo>
                  <a:lnTo>
                    <a:pt x="7332" y="25"/>
                  </a:lnTo>
                  <a:lnTo>
                    <a:pt x="8355" y="98"/>
                  </a:lnTo>
                  <a:lnTo>
                    <a:pt x="9183" y="220"/>
                  </a:lnTo>
                  <a:lnTo>
                    <a:pt x="9816" y="342"/>
                  </a:lnTo>
                  <a:lnTo>
                    <a:pt x="10279" y="464"/>
                  </a:lnTo>
                  <a:lnTo>
                    <a:pt x="10595" y="561"/>
                  </a:lnTo>
                  <a:lnTo>
                    <a:pt x="10814" y="658"/>
                  </a:lnTo>
                  <a:lnTo>
                    <a:pt x="10814" y="658"/>
                  </a:lnTo>
                  <a:lnTo>
                    <a:pt x="10863" y="707"/>
                  </a:lnTo>
                  <a:lnTo>
                    <a:pt x="10936" y="829"/>
                  </a:lnTo>
                  <a:lnTo>
                    <a:pt x="11107" y="1292"/>
                  </a:lnTo>
                  <a:lnTo>
                    <a:pt x="11326" y="1925"/>
                  </a:lnTo>
                  <a:lnTo>
                    <a:pt x="11545" y="2656"/>
                  </a:lnTo>
                  <a:lnTo>
                    <a:pt x="11959" y="4019"/>
                  </a:lnTo>
                  <a:lnTo>
                    <a:pt x="12130" y="4628"/>
                  </a:lnTo>
                  <a:lnTo>
                    <a:pt x="12130" y="4628"/>
                  </a:lnTo>
                  <a:lnTo>
                    <a:pt x="12105" y="4677"/>
                  </a:lnTo>
                  <a:lnTo>
                    <a:pt x="12057" y="4750"/>
                  </a:lnTo>
                  <a:lnTo>
                    <a:pt x="11959" y="4823"/>
                  </a:lnTo>
                  <a:lnTo>
                    <a:pt x="11813" y="4921"/>
                  </a:lnTo>
                  <a:lnTo>
                    <a:pt x="11618" y="5042"/>
                  </a:lnTo>
                  <a:lnTo>
                    <a:pt x="11375" y="5164"/>
                  </a:lnTo>
                  <a:lnTo>
                    <a:pt x="11058" y="5262"/>
                  </a:lnTo>
                  <a:lnTo>
                    <a:pt x="10717" y="5383"/>
                  </a:lnTo>
                  <a:lnTo>
                    <a:pt x="10327" y="5505"/>
                  </a:lnTo>
                  <a:lnTo>
                    <a:pt x="9865" y="5627"/>
                  </a:lnTo>
                  <a:lnTo>
                    <a:pt x="9377" y="5724"/>
                  </a:lnTo>
                  <a:lnTo>
                    <a:pt x="8817" y="5822"/>
                  </a:lnTo>
                  <a:lnTo>
                    <a:pt x="8208" y="5895"/>
                  </a:lnTo>
                  <a:lnTo>
                    <a:pt x="7551" y="5944"/>
                  </a:lnTo>
                  <a:lnTo>
                    <a:pt x="6845" y="5992"/>
                  </a:lnTo>
                  <a:lnTo>
                    <a:pt x="6065" y="5992"/>
                  </a:lnTo>
                  <a:lnTo>
                    <a:pt x="6065" y="5992"/>
                  </a:lnTo>
                  <a:lnTo>
                    <a:pt x="5286" y="5992"/>
                  </a:lnTo>
                  <a:lnTo>
                    <a:pt x="4580" y="5944"/>
                  </a:lnTo>
                  <a:lnTo>
                    <a:pt x="3922" y="5895"/>
                  </a:lnTo>
                  <a:lnTo>
                    <a:pt x="3313" y="5822"/>
                  </a:lnTo>
                  <a:lnTo>
                    <a:pt x="2753" y="5724"/>
                  </a:lnTo>
                  <a:lnTo>
                    <a:pt x="2266" y="5627"/>
                  </a:lnTo>
                  <a:lnTo>
                    <a:pt x="1803" y="5505"/>
                  </a:lnTo>
                  <a:lnTo>
                    <a:pt x="1413" y="5383"/>
                  </a:lnTo>
                  <a:lnTo>
                    <a:pt x="1072" y="5262"/>
                  </a:lnTo>
                  <a:lnTo>
                    <a:pt x="756" y="5164"/>
                  </a:lnTo>
                  <a:lnTo>
                    <a:pt x="512" y="5042"/>
                  </a:lnTo>
                  <a:lnTo>
                    <a:pt x="317" y="4921"/>
                  </a:lnTo>
                  <a:lnTo>
                    <a:pt x="171" y="4823"/>
                  </a:lnTo>
                  <a:lnTo>
                    <a:pt x="74" y="4750"/>
                  </a:lnTo>
                  <a:lnTo>
                    <a:pt x="25" y="4677"/>
                  </a:lnTo>
                  <a:lnTo>
                    <a:pt x="1" y="4628"/>
                  </a:lnTo>
                  <a:lnTo>
                    <a:pt x="1" y="4628"/>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84" name="Shape 884"/>
            <p:cNvSpPr/>
            <p:nvPr/>
          </p:nvSpPr>
          <p:spPr>
            <a:xfrm>
              <a:off x="5326675" y="4569025"/>
              <a:ext cx="81000" cy="65175"/>
            </a:xfrm>
            <a:custGeom>
              <a:pathLst>
                <a:path extrusionOk="0" fill="none" h="2607" w="3240">
                  <a:moveTo>
                    <a:pt x="1632" y="2607"/>
                  </a:moveTo>
                  <a:lnTo>
                    <a:pt x="1632" y="2607"/>
                  </a:lnTo>
                  <a:lnTo>
                    <a:pt x="1291" y="2582"/>
                  </a:lnTo>
                  <a:lnTo>
                    <a:pt x="999" y="2509"/>
                  </a:lnTo>
                  <a:lnTo>
                    <a:pt x="731" y="2388"/>
                  </a:lnTo>
                  <a:lnTo>
                    <a:pt x="488" y="2217"/>
                  </a:lnTo>
                  <a:lnTo>
                    <a:pt x="293" y="2047"/>
                  </a:lnTo>
                  <a:lnTo>
                    <a:pt x="122" y="1803"/>
                  </a:lnTo>
                  <a:lnTo>
                    <a:pt x="74" y="1706"/>
                  </a:lnTo>
                  <a:lnTo>
                    <a:pt x="49" y="1559"/>
                  </a:lnTo>
                  <a:lnTo>
                    <a:pt x="25" y="1438"/>
                  </a:lnTo>
                  <a:lnTo>
                    <a:pt x="1" y="1316"/>
                  </a:lnTo>
                  <a:lnTo>
                    <a:pt x="1" y="1316"/>
                  </a:lnTo>
                  <a:lnTo>
                    <a:pt x="25" y="1170"/>
                  </a:lnTo>
                  <a:lnTo>
                    <a:pt x="49" y="1048"/>
                  </a:lnTo>
                  <a:lnTo>
                    <a:pt x="74" y="926"/>
                  </a:lnTo>
                  <a:lnTo>
                    <a:pt x="122" y="804"/>
                  </a:lnTo>
                  <a:lnTo>
                    <a:pt x="293" y="585"/>
                  </a:lnTo>
                  <a:lnTo>
                    <a:pt x="488" y="390"/>
                  </a:lnTo>
                  <a:lnTo>
                    <a:pt x="731" y="220"/>
                  </a:lnTo>
                  <a:lnTo>
                    <a:pt x="999" y="98"/>
                  </a:lnTo>
                  <a:lnTo>
                    <a:pt x="1291" y="25"/>
                  </a:lnTo>
                  <a:lnTo>
                    <a:pt x="1632" y="1"/>
                  </a:lnTo>
                  <a:lnTo>
                    <a:pt x="1632" y="1"/>
                  </a:lnTo>
                  <a:lnTo>
                    <a:pt x="1803" y="1"/>
                  </a:lnTo>
                  <a:lnTo>
                    <a:pt x="1949" y="49"/>
                  </a:lnTo>
                  <a:lnTo>
                    <a:pt x="2120" y="98"/>
                  </a:lnTo>
                  <a:lnTo>
                    <a:pt x="2266" y="171"/>
                  </a:lnTo>
                  <a:lnTo>
                    <a:pt x="2412" y="269"/>
                  </a:lnTo>
                  <a:lnTo>
                    <a:pt x="2534" y="390"/>
                  </a:lnTo>
                  <a:lnTo>
                    <a:pt x="2777" y="634"/>
                  </a:lnTo>
                  <a:lnTo>
                    <a:pt x="2972" y="926"/>
                  </a:lnTo>
                  <a:lnTo>
                    <a:pt x="3118" y="1219"/>
                  </a:lnTo>
                  <a:lnTo>
                    <a:pt x="3215" y="1535"/>
                  </a:lnTo>
                  <a:lnTo>
                    <a:pt x="3240" y="1681"/>
                  </a:lnTo>
                  <a:lnTo>
                    <a:pt x="3240" y="1803"/>
                  </a:lnTo>
                  <a:lnTo>
                    <a:pt x="3240" y="1803"/>
                  </a:lnTo>
                  <a:lnTo>
                    <a:pt x="3240" y="1949"/>
                  </a:lnTo>
                  <a:lnTo>
                    <a:pt x="3215" y="2047"/>
                  </a:lnTo>
                  <a:lnTo>
                    <a:pt x="3167" y="2144"/>
                  </a:lnTo>
                  <a:lnTo>
                    <a:pt x="3118" y="2241"/>
                  </a:lnTo>
                  <a:lnTo>
                    <a:pt x="3045" y="2314"/>
                  </a:lnTo>
                  <a:lnTo>
                    <a:pt x="2972" y="2388"/>
                  </a:lnTo>
                  <a:lnTo>
                    <a:pt x="2777" y="2485"/>
                  </a:lnTo>
                  <a:lnTo>
                    <a:pt x="2534" y="2558"/>
                  </a:lnTo>
                  <a:lnTo>
                    <a:pt x="2266" y="2582"/>
                  </a:lnTo>
                  <a:lnTo>
                    <a:pt x="1949" y="2607"/>
                  </a:lnTo>
                  <a:lnTo>
                    <a:pt x="1632" y="2607"/>
                  </a:lnTo>
                  <a:lnTo>
                    <a:pt x="1632" y="2607"/>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85" name="Shape 885"/>
            <p:cNvSpPr/>
            <p:nvPr/>
          </p:nvSpPr>
          <p:spPr>
            <a:xfrm>
              <a:off x="5447225" y="4615925"/>
              <a:ext cx="110850" cy="25"/>
            </a:xfrm>
            <a:custGeom>
              <a:pathLst>
                <a:path extrusionOk="0" fill="none" h="1" w="4434">
                  <a:moveTo>
                    <a:pt x="1" y="0"/>
                  </a:moveTo>
                  <a:lnTo>
                    <a:pt x="4434"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86" name="Shape 886"/>
            <p:cNvSpPr/>
            <p:nvPr/>
          </p:nvSpPr>
          <p:spPr>
            <a:xfrm>
              <a:off x="5439925" y="4589125"/>
              <a:ext cx="125450" cy="25"/>
            </a:xfrm>
            <a:custGeom>
              <a:pathLst>
                <a:path extrusionOk="0" fill="none" h="1" w="5018">
                  <a:moveTo>
                    <a:pt x="1" y="0"/>
                  </a:moveTo>
                  <a:lnTo>
                    <a:pt x="5018"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87" name="Shape 887"/>
            <p:cNvSpPr/>
            <p:nvPr/>
          </p:nvSpPr>
          <p:spPr>
            <a:xfrm>
              <a:off x="5597625" y="4569025"/>
              <a:ext cx="81000" cy="65175"/>
            </a:xfrm>
            <a:custGeom>
              <a:pathLst>
                <a:path extrusionOk="0" fill="none" h="2607" w="3240">
                  <a:moveTo>
                    <a:pt x="1608" y="2607"/>
                  </a:moveTo>
                  <a:lnTo>
                    <a:pt x="1608" y="2607"/>
                  </a:lnTo>
                  <a:lnTo>
                    <a:pt x="1291" y="2607"/>
                  </a:lnTo>
                  <a:lnTo>
                    <a:pt x="975" y="2582"/>
                  </a:lnTo>
                  <a:lnTo>
                    <a:pt x="707" y="2558"/>
                  </a:lnTo>
                  <a:lnTo>
                    <a:pt x="463" y="2485"/>
                  </a:lnTo>
                  <a:lnTo>
                    <a:pt x="268" y="2388"/>
                  </a:lnTo>
                  <a:lnTo>
                    <a:pt x="195" y="2314"/>
                  </a:lnTo>
                  <a:lnTo>
                    <a:pt x="122" y="2241"/>
                  </a:lnTo>
                  <a:lnTo>
                    <a:pt x="74" y="2144"/>
                  </a:lnTo>
                  <a:lnTo>
                    <a:pt x="25" y="2047"/>
                  </a:lnTo>
                  <a:lnTo>
                    <a:pt x="1" y="1949"/>
                  </a:lnTo>
                  <a:lnTo>
                    <a:pt x="1" y="1803"/>
                  </a:lnTo>
                  <a:lnTo>
                    <a:pt x="1" y="1803"/>
                  </a:lnTo>
                  <a:lnTo>
                    <a:pt x="1" y="1681"/>
                  </a:lnTo>
                  <a:lnTo>
                    <a:pt x="25" y="1535"/>
                  </a:lnTo>
                  <a:lnTo>
                    <a:pt x="122" y="1219"/>
                  </a:lnTo>
                  <a:lnTo>
                    <a:pt x="268" y="926"/>
                  </a:lnTo>
                  <a:lnTo>
                    <a:pt x="463" y="634"/>
                  </a:lnTo>
                  <a:lnTo>
                    <a:pt x="707" y="390"/>
                  </a:lnTo>
                  <a:lnTo>
                    <a:pt x="829" y="269"/>
                  </a:lnTo>
                  <a:lnTo>
                    <a:pt x="975" y="171"/>
                  </a:lnTo>
                  <a:lnTo>
                    <a:pt x="1121" y="98"/>
                  </a:lnTo>
                  <a:lnTo>
                    <a:pt x="1291" y="49"/>
                  </a:lnTo>
                  <a:lnTo>
                    <a:pt x="1438" y="1"/>
                  </a:lnTo>
                  <a:lnTo>
                    <a:pt x="1608" y="1"/>
                  </a:lnTo>
                  <a:lnTo>
                    <a:pt x="1608" y="1"/>
                  </a:lnTo>
                  <a:lnTo>
                    <a:pt x="1949" y="25"/>
                  </a:lnTo>
                  <a:lnTo>
                    <a:pt x="2241" y="98"/>
                  </a:lnTo>
                  <a:lnTo>
                    <a:pt x="2509" y="220"/>
                  </a:lnTo>
                  <a:lnTo>
                    <a:pt x="2753" y="390"/>
                  </a:lnTo>
                  <a:lnTo>
                    <a:pt x="2948" y="585"/>
                  </a:lnTo>
                  <a:lnTo>
                    <a:pt x="3118" y="804"/>
                  </a:lnTo>
                  <a:lnTo>
                    <a:pt x="3167" y="926"/>
                  </a:lnTo>
                  <a:lnTo>
                    <a:pt x="3191" y="1048"/>
                  </a:lnTo>
                  <a:lnTo>
                    <a:pt x="3215" y="1170"/>
                  </a:lnTo>
                  <a:lnTo>
                    <a:pt x="3240" y="1316"/>
                  </a:lnTo>
                  <a:lnTo>
                    <a:pt x="3240" y="1316"/>
                  </a:lnTo>
                  <a:lnTo>
                    <a:pt x="3215" y="1438"/>
                  </a:lnTo>
                  <a:lnTo>
                    <a:pt x="3191" y="1559"/>
                  </a:lnTo>
                  <a:lnTo>
                    <a:pt x="3167" y="1706"/>
                  </a:lnTo>
                  <a:lnTo>
                    <a:pt x="3118" y="1803"/>
                  </a:lnTo>
                  <a:lnTo>
                    <a:pt x="2948" y="2047"/>
                  </a:lnTo>
                  <a:lnTo>
                    <a:pt x="2753" y="2217"/>
                  </a:lnTo>
                  <a:lnTo>
                    <a:pt x="2509" y="2388"/>
                  </a:lnTo>
                  <a:lnTo>
                    <a:pt x="2241" y="2509"/>
                  </a:lnTo>
                  <a:lnTo>
                    <a:pt x="1949" y="2582"/>
                  </a:lnTo>
                  <a:lnTo>
                    <a:pt x="1608" y="2607"/>
                  </a:lnTo>
                  <a:lnTo>
                    <a:pt x="1608" y="2607"/>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88" name="Shape 888"/>
          <p:cNvGrpSpPr/>
          <p:nvPr/>
        </p:nvGrpSpPr>
        <p:grpSpPr>
          <a:xfrm>
            <a:off x="4865530" y="3766924"/>
            <a:ext cx="354144" cy="354144"/>
            <a:chOff x="5964175" y="4329750"/>
            <a:chExt cx="421350" cy="421350"/>
          </a:xfrm>
        </p:grpSpPr>
        <p:sp>
          <p:nvSpPr>
            <p:cNvPr id="889" name="Shape 889"/>
            <p:cNvSpPr/>
            <p:nvPr/>
          </p:nvSpPr>
          <p:spPr>
            <a:xfrm>
              <a:off x="5964175" y="4329750"/>
              <a:ext cx="421350" cy="421350"/>
            </a:xfrm>
            <a:custGeom>
              <a:pathLst>
                <a:path extrusionOk="0" fill="none" h="16854" w="16854">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90" name="Shape 890"/>
            <p:cNvSpPr/>
            <p:nvPr/>
          </p:nvSpPr>
          <p:spPr>
            <a:xfrm>
              <a:off x="6322800" y="4360800"/>
              <a:ext cx="31675" cy="30475"/>
            </a:xfrm>
            <a:custGeom>
              <a:pathLst>
                <a:path extrusionOk="0" fill="none" h="1219" w="1267">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91" name="Shape 891"/>
          <p:cNvGrpSpPr/>
          <p:nvPr/>
        </p:nvGrpSpPr>
        <p:grpSpPr>
          <a:xfrm>
            <a:off x="901438" y="4331908"/>
            <a:ext cx="372593" cy="360301"/>
            <a:chOff x="1247825" y="5001950"/>
            <a:chExt cx="443300" cy="428675"/>
          </a:xfrm>
        </p:grpSpPr>
        <p:sp>
          <p:nvSpPr>
            <p:cNvPr id="892" name="Shape 892"/>
            <p:cNvSpPr/>
            <p:nvPr/>
          </p:nvSpPr>
          <p:spPr>
            <a:xfrm>
              <a:off x="1247825" y="5168175"/>
              <a:ext cx="373875" cy="221650"/>
            </a:xfrm>
            <a:custGeom>
              <a:pathLst>
                <a:path extrusionOk="0" fill="none" h="8866" w="14955">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93" name="Shape 893"/>
            <p:cNvSpPr/>
            <p:nvPr/>
          </p:nvSpPr>
          <p:spPr>
            <a:xfrm>
              <a:off x="1275850" y="5209575"/>
              <a:ext cx="60900" cy="87075"/>
            </a:xfrm>
            <a:custGeom>
              <a:pathLst>
                <a:path extrusionOk="0" fill="none" h="3483" w="2436">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94" name="Shape 894"/>
            <p:cNvSpPr/>
            <p:nvPr/>
          </p:nvSpPr>
          <p:spPr>
            <a:xfrm>
              <a:off x="1247825" y="5391625"/>
              <a:ext cx="443300" cy="39000"/>
            </a:xfrm>
            <a:custGeom>
              <a:pathLst>
                <a:path extrusionOk="0" fill="none" h="1560" w="17732">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95" name="Shape 895"/>
            <p:cNvSpPr/>
            <p:nvPr/>
          </p:nvSpPr>
          <p:spPr>
            <a:xfrm>
              <a:off x="1454850" y="5001950"/>
              <a:ext cx="17075" cy="114475"/>
            </a:xfrm>
            <a:custGeom>
              <a:pathLst>
                <a:path extrusionOk="0" fill="none" h="4579" w="683">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96" name="Shape 896"/>
            <p:cNvSpPr/>
            <p:nvPr/>
          </p:nvSpPr>
          <p:spPr>
            <a:xfrm>
              <a:off x="1411025" y="5001950"/>
              <a:ext cx="17075" cy="114475"/>
            </a:xfrm>
            <a:custGeom>
              <a:pathLst>
                <a:path extrusionOk="0" fill="none" h="4579" w="683">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97" name="Shape 897"/>
            <p:cNvSpPr/>
            <p:nvPr/>
          </p:nvSpPr>
          <p:spPr>
            <a:xfrm>
              <a:off x="1498700" y="5001950"/>
              <a:ext cx="16450" cy="114475"/>
            </a:xfrm>
            <a:custGeom>
              <a:pathLst>
                <a:path extrusionOk="0" fill="none" h="4579" w="658">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898" name="Shape 898"/>
          <p:cNvGrpSpPr/>
          <p:nvPr/>
        </p:nvGrpSpPr>
        <p:grpSpPr>
          <a:xfrm>
            <a:off x="1499685" y="4313984"/>
            <a:ext cx="306068" cy="389991"/>
            <a:chOff x="1959600" y="4980625"/>
            <a:chExt cx="364150" cy="464000"/>
          </a:xfrm>
        </p:grpSpPr>
        <p:sp>
          <p:nvSpPr>
            <p:cNvPr id="899" name="Shape 899"/>
            <p:cNvSpPr/>
            <p:nvPr/>
          </p:nvSpPr>
          <p:spPr>
            <a:xfrm>
              <a:off x="1959600" y="4980625"/>
              <a:ext cx="364150" cy="239325"/>
            </a:xfrm>
            <a:custGeom>
              <a:pathLst>
                <a:path extrusionOk="0" fill="none" h="9573" w="14566">
                  <a:moveTo>
                    <a:pt x="8769" y="9572"/>
                  </a:moveTo>
                  <a:lnTo>
                    <a:pt x="14565" y="9572"/>
                  </a:lnTo>
                  <a:lnTo>
                    <a:pt x="14565" y="6114"/>
                  </a:lnTo>
                  <a:lnTo>
                    <a:pt x="14565" y="6114"/>
                  </a:lnTo>
                  <a:lnTo>
                    <a:pt x="14541" y="6016"/>
                  </a:lnTo>
                  <a:lnTo>
                    <a:pt x="14516" y="5919"/>
                  </a:lnTo>
                  <a:lnTo>
                    <a:pt x="14468" y="5822"/>
                  </a:lnTo>
                  <a:lnTo>
                    <a:pt x="14419" y="5773"/>
                  </a:lnTo>
                  <a:lnTo>
                    <a:pt x="14346" y="5700"/>
                  </a:lnTo>
                  <a:lnTo>
                    <a:pt x="14249" y="5651"/>
                  </a:lnTo>
                  <a:lnTo>
                    <a:pt x="14175" y="5627"/>
                  </a:lnTo>
                  <a:lnTo>
                    <a:pt x="14078" y="5627"/>
                  </a:lnTo>
                  <a:lnTo>
                    <a:pt x="10814" y="5627"/>
                  </a:lnTo>
                  <a:lnTo>
                    <a:pt x="10814" y="5627"/>
                  </a:lnTo>
                  <a:lnTo>
                    <a:pt x="11228" y="5456"/>
                  </a:lnTo>
                  <a:lnTo>
                    <a:pt x="11643" y="5237"/>
                  </a:lnTo>
                  <a:lnTo>
                    <a:pt x="12008" y="4993"/>
                  </a:lnTo>
                  <a:lnTo>
                    <a:pt x="12178" y="4872"/>
                  </a:lnTo>
                  <a:lnTo>
                    <a:pt x="12349" y="4726"/>
                  </a:lnTo>
                  <a:lnTo>
                    <a:pt x="12349" y="4726"/>
                  </a:lnTo>
                  <a:lnTo>
                    <a:pt x="12617" y="4433"/>
                  </a:lnTo>
                  <a:lnTo>
                    <a:pt x="12836" y="4141"/>
                  </a:lnTo>
                  <a:lnTo>
                    <a:pt x="13031" y="3849"/>
                  </a:lnTo>
                  <a:lnTo>
                    <a:pt x="13177" y="3557"/>
                  </a:lnTo>
                  <a:lnTo>
                    <a:pt x="13274" y="3289"/>
                  </a:lnTo>
                  <a:lnTo>
                    <a:pt x="13372" y="3021"/>
                  </a:lnTo>
                  <a:lnTo>
                    <a:pt x="13396" y="2753"/>
                  </a:lnTo>
                  <a:lnTo>
                    <a:pt x="13420" y="2485"/>
                  </a:lnTo>
                  <a:lnTo>
                    <a:pt x="13396" y="2241"/>
                  </a:lnTo>
                  <a:lnTo>
                    <a:pt x="13347" y="1998"/>
                  </a:lnTo>
                  <a:lnTo>
                    <a:pt x="13274" y="1754"/>
                  </a:lnTo>
                  <a:lnTo>
                    <a:pt x="13201" y="1535"/>
                  </a:lnTo>
                  <a:lnTo>
                    <a:pt x="13079" y="1340"/>
                  </a:lnTo>
                  <a:lnTo>
                    <a:pt x="12958" y="1121"/>
                  </a:lnTo>
                  <a:lnTo>
                    <a:pt x="12812" y="951"/>
                  </a:lnTo>
                  <a:lnTo>
                    <a:pt x="12641" y="780"/>
                  </a:lnTo>
                  <a:lnTo>
                    <a:pt x="12641" y="780"/>
                  </a:lnTo>
                  <a:lnTo>
                    <a:pt x="12471" y="610"/>
                  </a:lnTo>
                  <a:lnTo>
                    <a:pt x="12300" y="463"/>
                  </a:lnTo>
                  <a:lnTo>
                    <a:pt x="12105" y="342"/>
                  </a:lnTo>
                  <a:lnTo>
                    <a:pt x="11886" y="220"/>
                  </a:lnTo>
                  <a:lnTo>
                    <a:pt x="11667" y="147"/>
                  </a:lnTo>
                  <a:lnTo>
                    <a:pt x="11423" y="74"/>
                  </a:lnTo>
                  <a:lnTo>
                    <a:pt x="11180" y="25"/>
                  </a:lnTo>
                  <a:lnTo>
                    <a:pt x="10936" y="1"/>
                  </a:lnTo>
                  <a:lnTo>
                    <a:pt x="10668" y="25"/>
                  </a:lnTo>
                  <a:lnTo>
                    <a:pt x="10400" y="49"/>
                  </a:lnTo>
                  <a:lnTo>
                    <a:pt x="10133" y="147"/>
                  </a:lnTo>
                  <a:lnTo>
                    <a:pt x="9865" y="244"/>
                  </a:lnTo>
                  <a:lnTo>
                    <a:pt x="9572" y="390"/>
                  </a:lnTo>
                  <a:lnTo>
                    <a:pt x="9280" y="585"/>
                  </a:lnTo>
                  <a:lnTo>
                    <a:pt x="8988" y="804"/>
                  </a:lnTo>
                  <a:lnTo>
                    <a:pt x="8696" y="1072"/>
                  </a:lnTo>
                  <a:lnTo>
                    <a:pt x="8696" y="1072"/>
                  </a:lnTo>
                  <a:lnTo>
                    <a:pt x="8452" y="1365"/>
                  </a:lnTo>
                  <a:lnTo>
                    <a:pt x="8257" y="1657"/>
                  </a:lnTo>
                  <a:lnTo>
                    <a:pt x="8062" y="1973"/>
                  </a:lnTo>
                  <a:lnTo>
                    <a:pt x="7892" y="2314"/>
                  </a:lnTo>
                  <a:lnTo>
                    <a:pt x="7770" y="2680"/>
                  </a:lnTo>
                  <a:lnTo>
                    <a:pt x="7648" y="3045"/>
                  </a:lnTo>
                  <a:lnTo>
                    <a:pt x="7551" y="3386"/>
                  </a:lnTo>
                  <a:lnTo>
                    <a:pt x="7478" y="3727"/>
                  </a:lnTo>
                  <a:lnTo>
                    <a:pt x="7380" y="4385"/>
                  </a:lnTo>
                  <a:lnTo>
                    <a:pt x="7307" y="4896"/>
                  </a:lnTo>
                  <a:lnTo>
                    <a:pt x="7283" y="5456"/>
                  </a:lnTo>
                  <a:lnTo>
                    <a:pt x="7283" y="5456"/>
                  </a:lnTo>
                  <a:lnTo>
                    <a:pt x="7283" y="5456"/>
                  </a:lnTo>
                  <a:lnTo>
                    <a:pt x="7283" y="5456"/>
                  </a:lnTo>
                  <a:lnTo>
                    <a:pt x="7283" y="5456"/>
                  </a:lnTo>
                  <a:lnTo>
                    <a:pt x="7259" y="4896"/>
                  </a:lnTo>
                  <a:lnTo>
                    <a:pt x="7186" y="4385"/>
                  </a:lnTo>
                  <a:lnTo>
                    <a:pt x="7088" y="3727"/>
                  </a:lnTo>
                  <a:lnTo>
                    <a:pt x="7015" y="3386"/>
                  </a:lnTo>
                  <a:lnTo>
                    <a:pt x="6918" y="3045"/>
                  </a:lnTo>
                  <a:lnTo>
                    <a:pt x="6796" y="2680"/>
                  </a:lnTo>
                  <a:lnTo>
                    <a:pt x="6674" y="2314"/>
                  </a:lnTo>
                  <a:lnTo>
                    <a:pt x="6504" y="1973"/>
                  </a:lnTo>
                  <a:lnTo>
                    <a:pt x="6309" y="1657"/>
                  </a:lnTo>
                  <a:lnTo>
                    <a:pt x="6114" y="1365"/>
                  </a:lnTo>
                  <a:lnTo>
                    <a:pt x="5870" y="1072"/>
                  </a:lnTo>
                  <a:lnTo>
                    <a:pt x="5870" y="1072"/>
                  </a:lnTo>
                  <a:lnTo>
                    <a:pt x="5578" y="804"/>
                  </a:lnTo>
                  <a:lnTo>
                    <a:pt x="5286" y="585"/>
                  </a:lnTo>
                  <a:lnTo>
                    <a:pt x="4994" y="390"/>
                  </a:lnTo>
                  <a:lnTo>
                    <a:pt x="4701" y="244"/>
                  </a:lnTo>
                  <a:lnTo>
                    <a:pt x="4433" y="147"/>
                  </a:lnTo>
                  <a:lnTo>
                    <a:pt x="4166" y="49"/>
                  </a:lnTo>
                  <a:lnTo>
                    <a:pt x="3898" y="25"/>
                  </a:lnTo>
                  <a:lnTo>
                    <a:pt x="3630" y="1"/>
                  </a:lnTo>
                  <a:lnTo>
                    <a:pt x="3386" y="25"/>
                  </a:lnTo>
                  <a:lnTo>
                    <a:pt x="3143" y="74"/>
                  </a:lnTo>
                  <a:lnTo>
                    <a:pt x="2899" y="147"/>
                  </a:lnTo>
                  <a:lnTo>
                    <a:pt x="2680" y="220"/>
                  </a:lnTo>
                  <a:lnTo>
                    <a:pt x="2461" y="342"/>
                  </a:lnTo>
                  <a:lnTo>
                    <a:pt x="2266" y="463"/>
                  </a:lnTo>
                  <a:lnTo>
                    <a:pt x="2095" y="610"/>
                  </a:lnTo>
                  <a:lnTo>
                    <a:pt x="1925" y="780"/>
                  </a:lnTo>
                  <a:lnTo>
                    <a:pt x="1925" y="780"/>
                  </a:lnTo>
                  <a:lnTo>
                    <a:pt x="1754" y="951"/>
                  </a:lnTo>
                  <a:lnTo>
                    <a:pt x="1608" y="1121"/>
                  </a:lnTo>
                  <a:lnTo>
                    <a:pt x="1487" y="1340"/>
                  </a:lnTo>
                  <a:lnTo>
                    <a:pt x="1365" y="1535"/>
                  </a:lnTo>
                  <a:lnTo>
                    <a:pt x="1292" y="1754"/>
                  </a:lnTo>
                  <a:lnTo>
                    <a:pt x="1219" y="1998"/>
                  </a:lnTo>
                  <a:lnTo>
                    <a:pt x="1170" y="2241"/>
                  </a:lnTo>
                  <a:lnTo>
                    <a:pt x="1146" y="2485"/>
                  </a:lnTo>
                  <a:lnTo>
                    <a:pt x="1170" y="2753"/>
                  </a:lnTo>
                  <a:lnTo>
                    <a:pt x="1194" y="3021"/>
                  </a:lnTo>
                  <a:lnTo>
                    <a:pt x="1292" y="3289"/>
                  </a:lnTo>
                  <a:lnTo>
                    <a:pt x="1389" y="3557"/>
                  </a:lnTo>
                  <a:lnTo>
                    <a:pt x="1535" y="3849"/>
                  </a:lnTo>
                  <a:lnTo>
                    <a:pt x="1730" y="4141"/>
                  </a:lnTo>
                  <a:lnTo>
                    <a:pt x="1949" y="4433"/>
                  </a:lnTo>
                  <a:lnTo>
                    <a:pt x="2217" y="4726"/>
                  </a:lnTo>
                  <a:lnTo>
                    <a:pt x="2217" y="4726"/>
                  </a:lnTo>
                  <a:lnTo>
                    <a:pt x="2388" y="4872"/>
                  </a:lnTo>
                  <a:lnTo>
                    <a:pt x="2558" y="4993"/>
                  </a:lnTo>
                  <a:lnTo>
                    <a:pt x="2923" y="5237"/>
                  </a:lnTo>
                  <a:lnTo>
                    <a:pt x="3337" y="5456"/>
                  </a:lnTo>
                  <a:lnTo>
                    <a:pt x="3752" y="5627"/>
                  </a:lnTo>
                  <a:lnTo>
                    <a:pt x="488" y="5627"/>
                  </a:lnTo>
                  <a:lnTo>
                    <a:pt x="488" y="5627"/>
                  </a:lnTo>
                  <a:lnTo>
                    <a:pt x="391" y="5627"/>
                  </a:lnTo>
                  <a:lnTo>
                    <a:pt x="317" y="5651"/>
                  </a:lnTo>
                  <a:lnTo>
                    <a:pt x="220" y="5700"/>
                  </a:lnTo>
                  <a:lnTo>
                    <a:pt x="147" y="5773"/>
                  </a:lnTo>
                  <a:lnTo>
                    <a:pt x="98" y="5822"/>
                  </a:lnTo>
                  <a:lnTo>
                    <a:pt x="50" y="5919"/>
                  </a:lnTo>
                  <a:lnTo>
                    <a:pt x="25" y="6016"/>
                  </a:lnTo>
                  <a:lnTo>
                    <a:pt x="1" y="6114"/>
                  </a:lnTo>
                  <a:lnTo>
                    <a:pt x="1" y="9572"/>
                  </a:lnTo>
                  <a:lnTo>
                    <a:pt x="5797" y="9572"/>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00" name="Shape 900"/>
            <p:cNvSpPr/>
            <p:nvPr/>
          </p:nvSpPr>
          <p:spPr>
            <a:xfrm>
              <a:off x="2053375" y="5121275"/>
              <a:ext cx="176600" cy="25"/>
            </a:xfrm>
            <a:custGeom>
              <a:pathLst>
                <a:path extrusionOk="0" fill="none" h="1" w="7064">
                  <a:moveTo>
                    <a:pt x="1" y="1"/>
                  </a:moveTo>
                  <a:lnTo>
                    <a:pt x="7063"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01" name="Shape 901"/>
            <p:cNvSpPr/>
            <p:nvPr/>
          </p:nvSpPr>
          <p:spPr>
            <a:xfrm>
              <a:off x="2104525" y="5121275"/>
              <a:ext cx="74300" cy="323350"/>
            </a:xfrm>
            <a:custGeom>
              <a:pathLst>
                <a:path extrusionOk="0" fill="none" h="12934" w="2972">
                  <a:moveTo>
                    <a:pt x="0" y="1"/>
                  </a:moveTo>
                  <a:lnTo>
                    <a:pt x="0" y="12933"/>
                  </a:lnTo>
                  <a:lnTo>
                    <a:pt x="2972" y="12933"/>
                  </a:lnTo>
                  <a:lnTo>
                    <a:pt x="2972"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02" name="Shape 902"/>
            <p:cNvSpPr/>
            <p:nvPr/>
          </p:nvSpPr>
          <p:spPr>
            <a:xfrm>
              <a:off x="2166625" y="5023850"/>
              <a:ext cx="85275" cy="85275"/>
            </a:xfrm>
            <a:custGeom>
              <a:pathLst>
                <a:path extrusionOk="0" fill="none" h="3411" w="3411">
                  <a:moveTo>
                    <a:pt x="902" y="659"/>
                  </a:moveTo>
                  <a:lnTo>
                    <a:pt x="902" y="659"/>
                  </a:lnTo>
                  <a:lnTo>
                    <a:pt x="1194" y="391"/>
                  </a:lnTo>
                  <a:lnTo>
                    <a:pt x="1486" y="196"/>
                  </a:lnTo>
                  <a:lnTo>
                    <a:pt x="1754" y="74"/>
                  </a:lnTo>
                  <a:lnTo>
                    <a:pt x="1900" y="50"/>
                  </a:lnTo>
                  <a:lnTo>
                    <a:pt x="2022" y="25"/>
                  </a:lnTo>
                  <a:lnTo>
                    <a:pt x="2144" y="1"/>
                  </a:lnTo>
                  <a:lnTo>
                    <a:pt x="2290" y="25"/>
                  </a:lnTo>
                  <a:lnTo>
                    <a:pt x="2412" y="50"/>
                  </a:lnTo>
                  <a:lnTo>
                    <a:pt x="2533" y="74"/>
                  </a:lnTo>
                  <a:lnTo>
                    <a:pt x="2655" y="123"/>
                  </a:lnTo>
                  <a:lnTo>
                    <a:pt x="2777" y="196"/>
                  </a:lnTo>
                  <a:lnTo>
                    <a:pt x="3021" y="391"/>
                  </a:lnTo>
                  <a:lnTo>
                    <a:pt x="3021" y="391"/>
                  </a:lnTo>
                  <a:lnTo>
                    <a:pt x="3215" y="634"/>
                  </a:lnTo>
                  <a:lnTo>
                    <a:pt x="3288" y="756"/>
                  </a:lnTo>
                  <a:lnTo>
                    <a:pt x="3337" y="878"/>
                  </a:lnTo>
                  <a:lnTo>
                    <a:pt x="3362" y="999"/>
                  </a:lnTo>
                  <a:lnTo>
                    <a:pt x="3386" y="1121"/>
                  </a:lnTo>
                  <a:lnTo>
                    <a:pt x="3410" y="1267"/>
                  </a:lnTo>
                  <a:lnTo>
                    <a:pt x="3386" y="1389"/>
                  </a:lnTo>
                  <a:lnTo>
                    <a:pt x="3362" y="1535"/>
                  </a:lnTo>
                  <a:lnTo>
                    <a:pt x="3337" y="1657"/>
                  </a:lnTo>
                  <a:lnTo>
                    <a:pt x="3215" y="1925"/>
                  </a:lnTo>
                  <a:lnTo>
                    <a:pt x="3021" y="2217"/>
                  </a:lnTo>
                  <a:lnTo>
                    <a:pt x="2753" y="2509"/>
                  </a:lnTo>
                  <a:lnTo>
                    <a:pt x="2753" y="2509"/>
                  </a:lnTo>
                  <a:lnTo>
                    <a:pt x="2631" y="2607"/>
                  </a:lnTo>
                  <a:lnTo>
                    <a:pt x="2509" y="2704"/>
                  </a:lnTo>
                  <a:lnTo>
                    <a:pt x="2192" y="2899"/>
                  </a:lnTo>
                  <a:lnTo>
                    <a:pt x="1827" y="3045"/>
                  </a:lnTo>
                  <a:lnTo>
                    <a:pt x="1462" y="3167"/>
                  </a:lnTo>
                  <a:lnTo>
                    <a:pt x="1072" y="3264"/>
                  </a:lnTo>
                  <a:lnTo>
                    <a:pt x="682" y="3338"/>
                  </a:lnTo>
                  <a:lnTo>
                    <a:pt x="317" y="3386"/>
                  </a:lnTo>
                  <a:lnTo>
                    <a:pt x="1" y="3411"/>
                  </a:lnTo>
                  <a:lnTo>
                    <a:pt x="1" y="3411"/>
                  </a:lnTo>
                  <a:lnTo>
                    <a:pt x="25" y="3094"/>
                  </a:lnTo>
                  <a:lnTo>
                    <a:pt x="98" y="2729"/>
                  </a:lnTo>
                  <a:lnTo>
                    <a:pt x="147" y="2339"/>
                  </a:lnTo>
                  <a:lnTo>
                    <a:pt x="244" y="1949"/>
                  </a:lnTo>
                  <a:lnTo>
                    <a:pt x="366" y="1584"/>
                  </a:lnTo>
                  <a:lnTo>
                    <a:pt x="512" y="1219"/>
                  </a:lnTo>
                  <a:lnTo>
                    <a:pt x="707" y="902"/>
                  </a:lnTo>
                  <a:lnTo>
                    <a:pt x="804" y="780"/>
                  </a:lnTo>
                  <a:lnTo>
                    <a:pt x="902" y="659"/>
                  </a:lnTo>
                  <a:lnTo>
                    <a:pt x="902" y="65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03" name="Shape 903"/>
            <p:cNvSpPr/>
            <p:nvPr/>
          </p:nvSpPr>
          <p:spPr>
            <a:xfrm>
              <a:off x="2031450" y="5023850"/>
              <a:ext cx="85275" cy="85275"/>
            </a:xfrm>
            <a:custGeom>
              <a:pathLst>
                <a:path extrusionOk="0" fill="none" h="3411" w="3411">
                  <a:moveTo>
                    <a:pt x="390" y="391"/>
                  </a:moveTo>
                  <a:lnTo>
                    <a:pt x="390" y="391"/>
                  </a:lnTo>
                  <a:lnTo>
                    <a:pt x="634" y="196"/>
                  </a:lnTo>
                  <a:lnTo>
                    <a:pt x="756" y="123"/>
                  </a:lnTo>
                  <a:lnTo>
                    <a:pt x="878" y="74"/>
                  </a:lnTo>
                  <a:lnTo>
                    <a:pt x="999" y="50"/>
                  </a:lnTo>
                  <a:lnTo>
                    <a:pt x="1121" y="25"/>
                  </a:lnTo>
                  <a:lnTo>
                    <a:pt x="1267" y="1"/>
                  </a:lnTo>
                  <a:lnTo>
                    <a:pt x="1389" y="25"/>
                  </a:lnTo>
                  <a:lnTo>
                    <a:pt x="1511" y="50"/>
                  </a:lnTo>
                  <a:lnTo>
                    <a:pt x="1657" y="74"/>
                  </a:lnTo>
                  <a:lnTo>
                    <a:pt x="1925" y="196"/>
                  </a:lnTo>
                  <a:lnTo>
                    <a:pt x="2217" y="391"/>
                  </a:lnTo>
                  <a:lnTo>
                    <a:pt x="2509" y="659"/>
                  </a:lnTo>
                  <a:lnTo>
                    <a:pt x="2509" y="659"/>
                  </a:lnTo>
                  <a:lnTo>
                    <a:pt x="2607" y="780"/>
                  </a:lnTo>
                  <a:lnTo>
                    <a:pt x="2704" y="902"/>
                  </a:lnTo>
                  <a:lnTo>
                    <a:pt x="2899" y="1219"/>
                  </a:lnTo>
                  <a:lnTo>
                    <a:pt x="3045" y="1584"/>
                  </a:lnTo>
                  <a:lnTo>
                    <a:pt x="3167" y="1949"/>
                  </a:lnTo>
                  <a:lnTo>
                    <a:pt x="3264" y="2339"/>
                  </a:lnTo>
                  <a:lnTo>
                    <a:pt x="3313" y="2729"/>
                  </a:lnTo>
                  <a:lnTo>
                    <a:pt x="3386" y="3094"/>
                  </a:lnTo>
                  <a:lnTo>
                    <a:pt x="3410" y="3411"/>
                  </a:lnTo>
                  <a:lnTo>
                    <a:pt x="3410" y="3411"/>
                  </a:lnTo>
                  <a:lnTo>
                    <a:pt x="3094" y="3386"/>
                  </a:lnTo>
                  <a:lnTo>
                    <a:pt x="2729" y="3338"/>
                  </a:lnTo>
                  <a:lnTo>
                    <a:pt x="2339" y="3264"/>
                  </a:lnTo>
                  <a:lnTo>
                    <a:pt x="1949" y="3167"/>
                  </a:lnTo>
                  <a:lnTo>
                    <a:pt x="1584" y="3045"/>
                  </a:lnTo>
                  <a:lnTo>
                    <a:pt x="1218" y="2899"/>
                  </a:lnTo>
                  <a:lnTo>
                    <a:pt x="902" y="2704"/>
                  </a:lnTo>
                  <a:lnTo>
                    <a:pt x="780" y="2607"/>
                  </a:lnTo>
                  <a:lnTo>
                    <a:pt x="658" y="2509"/>
                  </a:lnTo>
                  <a:lnTo>
                    <a:pt x="658" y="2509"/>
                  </a:lnTo>
                  <a:lnTo>
                    <a:pt x="390" y="2217"/>
                  </a:lnTo>
                  <a:lnTo>
                    <a:pt x="196" y="1925"/>
                  </a:lnTo>
                  <a:lnTo>
                    <a:pt x="74" y="1657"/>
                  </a:lnTo>
                  <a:lnTo>
                    <a:pt x="49" y="1535"/>
                  </a:lnTo>
                  <a:lnTo>
                    <a:pt x="25" y="1389"/>
                  </a:lnTo>
                  <a:lnTo>
                    <a:pt x="1" y="1267"/>
                  </a:lnTo>
                  <a:lnTo>
                    <a:pt x="25" y="1121"/>
                  </a:lnTo>
                  <a:lnTo>
                    <a:pt x="49" y="999"/>
                  </a:lnTo>
                  <a:lnTo>
                    <a:pt x="74" y="878"/>
                  </a:lnTo>
                  <a:lnTo>
                    <a:pt x="123" y="756"/>
                  </a:lnTo>
                  <a:lnTo>
                    <a:pt x="196" y="634"/>
                  </a:lnTo>
                  <a:lnTo>
                    <a:pt x="390" y="391"/>
                  </a:lnTo>
                  <a:lnTo>
                    <a:pt x="390" y="39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04" name="Shape 904"/>
            <p:cNvSpPr/>
            <p:nvPr/>
          </p:nvSpPr>
          <p:spPr>
            <a:xfrm>
              <a:off x="1979100" y="5219925"/>
              <a:ext cx="125450" cy="224700"/>
            </a:xfrm>
            <a:custGeom>
              <a:pathLst>
                <a:path extrusionOk="0" fill="none" h="8988" w="5018">
                  <a:moveTo>
                    <a:pt x="0" y="0"/>
                  </a:moveTo>
                  <a:lnTo>
                    <a:pt x="0" y="8500"/>
                  </a:lnTo>
                  <a:lnTo>
                    <a:pt x="0" y="8500"/>
                  </a:lnTo>
                  <a:lnTo>
                    <a:pt x="25" y="8598"/>
                  </a:lnTo>
                  <a:lnTo>
                    <a:pt x="49" y="8695"/>
                  </a:lnTo>
                  <a:lnTo>
                    <a:pt x="98" y="8768"/>
                  </a:lnTo>
                  <a:lnTo>
                    <a:pt x="146" y="8841"/>
                  </a:lnTo>
                  <a:lnTo>
                    <a:pt x="219" y="8890"/>
                  </a:lnTo>
                  <a:lnTo>
                    <a:pt x="317" y="8938"/>
                  </a:lnTo>
                  <a:lnTo>
                    <a:pt x="390" y="8963"/>
                  </a:lnTo>
                  <a:lnTo>
                    <a:pt x="487" y="8987"/>
                  </a:lnTo>
                  <a:lnTo>
                    <a:pt x="5017" y="8987"/>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05" name="Shape 905"/>
            <p:cNvSpPr/>
            <p:nvPr/>
          </p:nvSpPr>
          <p:spPr>
            <a:xfrm>
              <a:off x="2178800" y="5219925"/>
              <a:ext cx="125450" cy="224700"/>
            </a:xfrm>
            <a:custGeom>
              <a:pathLst>
                <a:path extrusionOk="0" fill="none" h="8988" w="5018">
                  <a:moveTo>
                    <a:pt x="1" y="8987"/>
                  </a:moveTo>
                  <a:lnTo>
                    <a:pt x="4531" y="8987"/>
                  </a:lnTo>
                  <a:lnTo>
                    <a:pt x="4531" y="8987"/>
                  </a:lnTo>
                  <a:lnTo>
                    <a:pt x="4628" y="8963"/>
                  </a:lnTo>
                  <a:lnTo>
                    <a:pt x="4701" y="8938"/>
                  </a:lnTo>
                  <a:lnTo>
                    <a:pt x="4799" y="8890"/>
                  </a:lnTo>
                  <a:lnTo>
                    <a:pt x="4872" y="8841"/>
                  </a:lnTo>
                  <a:lnTo>
                    <a:pt x="4920" y="8768"/>
                  </a:lnTo>
                  <a:lnTo>
                    <a:pt x="4969" y="8695"/>
                  </a:lnTo>
                  <a:lnTo>
                    <a:pt x="4993" y="8598"/>
                  </a:lnTo>
                  <a:lnTo>
                    <a:pt x="5018" y="8500"/>
                  </a:lnTo>
                  <a:lnTo>
                    <a:pt x="5018"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906" name="Shape 906"/>
          <p:cNvGrpSpPr/>
          <p:nvPr/>
        </p:nvGrpSpPr>
        <p:grpSpPr>
          <a:xfrm>
            <a:off x="2042165" y="4328840"/>
            <a:ext cx="351076" cy="360805"/>
            <a:chOff x="2605025" y="4998300"/>
            <a:chExt cx="417700" cy="429275"/>
          </a:xfrm>
        </p:grpSpPr>
        <p:sp>
          <p:nvSpPr>
            <p:cNvPr id="907" name="Shape 907"/>
            <p:cNvSpPr/>
            <p:nvPr/>
          </p:nvSpPr>
          <p:spPr>
            <a:xfrm>
              <a:off x="2819350" y="5216875"/>
              <a:ext cx="202150" cy="210700"/>
            </a:xfrm>
            <a:custGeom>
              <a:pathLst>
                <a:path extrusionOk="0" fill="none" h="8428" w="8086">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08" name="Shape 908"/>
            <p:cNvSpPr/>
            <p:nvPr/>
          </p:nvSpPr>
          <p:spPr>
            <a:xfrm>
              <a:off x="2606225" y="4998300"/>
              <a:ext cx="203400" cy="207650"/>
            </a:xfrm>
            <a:custGeom>
              <a:pathLst>
                <a:path extrusionOk="0" fill="none" h="8306" w="8136">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09" name="Shape 909"/>
            <p:cNvSpPr/>
            <p:nvPr/>
          </p:nvSpPr>
          <p:spPr>
            <a:xfrm>
              <a:off x="2605025" y="5003775"/>
              <a:ext cx="417700" cy="417700"/>
            </a:xfrm>
            <a:custGeom>
              <a:pathLst>
                <a:path extrusionOk="0" fill="none" h="16708" w="16708">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910" name="Shape 910"/>
          <p:cNvGrpSpPr/>
          <p:nvPr/>
        </p:nvGrpSpPr>
        <p:grpSpPr>
          <a:xfrm>
            <a:off x="2572856" y="4331908"/>
            <a:ext cx="419661" cy="349542"/>
            <a:chOff x="3236425" y="5001950"/>
            <a:chExt cx="499300" cy="415875"/>
          </a:xfrm>
        </p:grpSpPr>
        <p:sp>
          <p:nvSpPr>
            <p:cNvPr id="911" name="Shape 911"/>
            <p:cNvSpPr/>
            <p:nvPr/>
          </p:nvSpPr>
          <p:spPr>
            <a:xfrm>
              <a:off x="3236425" y="5309425"/>
              <a:ext cx="499300" cy="108400"/>
            </a:xfrm>
            <a:custGeom>
              <a:pathLst>
                <a:path extrusionOk="0" fill="none" h="4336" w="19972">
                  <a:moveTo>
                    <a:pt x="19533" y="0"/>
                  </a:moveTo>
                  <a:lnTo>
                    <a:pt x="439" y="0"/>
                  </a:lnTo>
                  <a:lnTo>
                    <a:pt x="439" y="0"/>
                  </a:lnTo>
                  <a:lnTo>
                    <a:pt x="365" y="0"/>
                  </a:lnTo>
                  <a:lnTo>
                    <a:pt x="268" y="25"/>
                  </a:lnTo>
                  <a:lnTo>
                    <a:pt x="195" y="73"/>
                  </a:lnTo>
                  <a:lnTo>
                    <a:pt x="122" y="122"/>
                  </a:lnTo>
                  <a:lnTo>
                    <a:pt x="73" y="195"/>
                  </a:lnTo>
                  <a:lnTo>
                    <a:pt x="49" y="268"/>
                  </a:lnTo>
                  <a:lnTo>
                    <a:pt x="25" y="341"/>
                  </a:lnTo>
                  <a:lnTo>
                    <a:pt x="0" y="439"/>
                  </a:lnTo>
                  <a:lnTo>
                    <a:pt x="0" y="439"/>
                  </a:lnTo>
                  <a:lnTo>
                    <a:pt x="25" y="512"/>
                  </a:lnTo>
                  <a:lnTo>
                    <a:pt x="49" y="585"/>
                  </a:lnTo>
                  <a:lnTo>
                    <a:pt x="73" y="658"/>
                  </a:lnTo>
                  <a:lnTo>
                    <a:pt x="122" y="731"/>
                  </a:lnTo>
                  <a:lnTo>
                    <a:pt x="195" y="780"/>
                  </a:lnTo>
                  <a:lnTo>
                    <a:pt x="268" y="828"/>
                  </a:lnTo>
                  <a:lnTo>
                    <a:pt x="365" y="853"/>
                  </a:lnTo>
                  <a:lnTo>
                    <a:pt x="439" y="853"/>
                  </a:lnTo>
                  <a:lnTo>
                    <a:pt x="439" y="853"/>
                  </a:lnTo>
                  <a:lnTo>
                    <a:pt x="487" y="877"/>
                  </a:lnTo>
                  <a:lnTo>
                    <a:pt x="560" y="902"/>
                  </a:lnTo>
                  <a:lnTo>
                    <a:pt x="706" y="1048"/>
                  </a:lnTo>
                  <a:lnTo>
                    <a:pt x="853" y="1242"/>
                  </a:lnTo>
                  <a:lnTo>
                    <a:pt x="1023" y="1486"/>
                  </a:lnTo>
                  <a:lnTo>
                    <a:pt x="1340" y="2022"/>
                  </a:lnTo>
                  <a:lnTo>
                    <a:pt x="1632" y="2509"/>
                  </a:lnTo>
                  <a:lnTo>
                    <a:pt x="1632" y="2509"/>
                  </a:lnTo>
                  <a:lnTo>
                    <a:pt x="1900" y="2996"/>
                  </a:lnTo>
                  <a:lnTo>
                    <a:pt x="2168" y="3459"/>
                  </a:lnTo>
                  <a:lnTo>
                    <a:pt x="2460" y="3873"/>
                  </a:lnTo>
                  <a:lnTo>
                    <a:pt x="2582" y="4043"/>
                  </a:lnTo>
                  <a:lnTo>
                    <a:pt x="2728" y="4214"/>
                  </a:lnTo>
                  <a:lnTo>
                    <a:pt x="2728" y="4214"/>
                  </a:lnTo>
                  <a:lnTo>
                    <a:pt x="2801" y="4263"/>
                  </a:lnTo>
                  <a:lnTo>
                    <a:pt x="2874" y="4287"/>
                  </a:lnTo>
                  <a:lnTo>
                    <a:pt x="2971" y="4311"/>
                  </a:lnTo>
                  <a:lnTo>
                    <a:pt x="3045" y="4336"/>
                  </a:lnTo>
                  <a:lnTo>
                    <a:pt x="16927" y="4336"/>
                  </a:lnTo>
                  <a:lnTo>
                    <a:pt x="16927" y="4336"/>
                  </a:lnTo>
                  <a:lnTo>
                    <a:pt x="17000" y="4311"/>
                  </a:lnTo>
                  <a:lnTo>
                    <a:pt x="17097" y="4287"/>
                  </a:lnTo>
                  <a:lnTo>
                    <a:pt x="17170" y="4263"/>
                  </a:lnTo>
                  <a:lnTo>
                    <a:pt x="17243" y="4214"/>
                  </a:lnTo>
                  <a:lnTo>
                    <a:pt x="17243" y="4214"/>
                  </a:lnTo>
                  <a:lnTo>
                    <a:pt x="17390" y="4043"/>
                  </a:lnTo>
                  <a:lnTo>
                    <a:pt x="17511" y="3873"/>
                  </a:lnTo>
                  <a:lnTo>
                    <a:pt x="17804" y="3459"/>
                  </a:lnTo>
                  <a:lnTo>
                    <a:pt x="18072" y="2996"/>
                  </a:lnTo>
                  <a:lnTo>
                    <a:pt x="18339" y="2509"/>
                  </a:lnTo>
                  <a:lnTo>
                    <a:pt x="18339" y="2509"/>
                  </a:lnTo>
                  <a:lnTo>
                    <a:pt x="18632" y="2022"/>
                  </a:lnTo>
                  <a:lnTo>
                    <a:pt x="18948" y="1486"/>
                  </a:lnTo>
                  <a:lnTo>
                    <a:pt x="19119" y="1242"/>
                  </a:lnTo>
                  <a:lnTo>
                    <a:pt x="19265" y="1048"/>
                  </a:lnTo>
                  <a:lnTo>
                    <a:pt x="19411" y="902"/>
                  </a:lnTo>
                  <a:lnTo>
                    <a:pt x="19484" y="877"/>
                  </a:lnTo>
                  <a:lnTo>
                    <a:pt x="19533" y="853"/>
                  </a:lnTo>
                  <a:lnTo>
                    <a:pt x="19533" y="853"/>
                  </a:lnTo>
                  <a:lnTo>
                    <a:pt x="19606" y="853"/>
                  </a:lnTo>
                  <a:lnTo>
                    <a:pt x="19703" y="828"/>
                  </a:lnTo>
                  <a:lnTo>
                    <a:pt x="19776" y="780"/>
                  </a:lnTo>
                  <a:lnTo>
                    <a:pt x="19849" y="731"/>
                  </a:lnTo>
                  <a:lnTo>
                    <a:pt x="19898" y="658"/>
                  </a:lnTo>
                  <a:lnTo>
                    <a:pt x="19922" y="585"/>
                  </a:lnTo>
                  <a:lnTo>
                    <a:pt x="19947" y="512"/>
                  </a:lnTo>
                  <a:lnTo>
                    <a:pt x="19971" y="439"/>
                  </a:lnTo>
                  <a:lnTo>
                    <a:pt x="19971" y="439"/>
                  </a:lnTo>
                  <a:lnTo>
                    <a:pt x="19947" y="341"/>
                  </a:lnTo>
                  <a:lnTo>
                    <a:pt x="19922" y="268"/>
                  </a:lnTo>
                  <a:lnTo>
                    <a:pt x="19898" y="195"/>
                  </a:lnTo>
                  <a:lnTo>
                    <a:pt x="19825" y="122"/>
                  </a:lnTo>
                  <a:lnTo>
                    <a:pt x="19776" y="73"/>
                  </a:lnTo>
                  <a:lnTo>
                    <a:pt x="19703" y="25"/>
                  </a:lnTo>
                  <a:lnTo>
                    <a:pt x="19606" y="0"/>
                  </a:lnTo>
                  <a:lnTo>
                    <a:pt x="19533" y="0"/>
                  </a:lnTo>
                  <a:lnTo>
                    <a:pt x="19533"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12" name="Shape 912"/>
            <p:cNvSpPr/>
            <p:nvPr/>
          </p:nvSpPr>
          <p:spPr>
            <a:xfrm>
              <a:off x="3294875" y="5330725"/>
              <a:ext cx="382400" cy="25"/>
            </a:xfrm>
            <a:custGeom>
              <a:pathLst>
                <a:path extrusionOk="0" fill="none" h="1" w="15296">
                  <a:moveTo>
                    <a:pt x="0" y="1"/>
                  </a:moveTo>
                  <a:lnTo>
                    <a:pt x="15295"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13" name="Shape 913"/>
            <p:cNvSpPr/>
            <p:nvPr/>
          </p:nvSpPr>
          <p:spPr>
            <a:xfrm>
              <a:off x="3280250" y="5162675"/>
              <a:ext cx="411625" cy="140075"/>
            </a:xfrm>
            <a:custGeom>
              <a:pathLst>
                <a:path extrusionOk="0" fill="none" h="5603" w="16465">
                  <a:moveTo>
                    <a:pt x="16465" y="5602"/>
                  </a:moveTo>
                  <a:lnTo>
                    <a:pt x="16465" y="5602"/>
                  </a:lnTo>
                  <a:lnTo>
                    <a:pt x="16392" y="5408"/>
                  </a:lnTo>
                  <a:lnTo>
                    <a:pt x="16294" y="5237"/>
                  </a:lnTo>
                  <a:lnTo>
                    <a:pt x="16075" y="4921"/>
                  </a:lnTo>
                  <a:lnTo>
                    <a:pt x="15807" y="4628"/>
                  </a:lnTo>
                  <a:lnTo>
                    <a:pt x="15490" y="4385"/>
                  </a:lnTo>
                  <a:lnTo>
                    <a:pt x="15320" y="4287"/>
                  </a:lnTo>
                  <a:lnTo>
                    <a:pt x="15149" y="4190"/>
                  </a:lnTo>
                  <a:lnTo>
                    <a:pt x="14979" y="4092"/>
                  </a:lnTo>
                  <a:lnTo>
                    <a:pt x="14784" y="4044"/>
                  </a:lnTo>
                  <a:lnTo>
                    <a:pt x="14589" y="3971"/>
                  </a:lnTo>
                  <a:lnTo>
                    <a:pt x="14394" y="3946"/>
                  </a:lnTo>
                  <a:lnTo>
                    <a:pt x="14175" y="3922"/>
                  </a:lnTo>
                  <a:lnTo>
                    <a:pt x="13980" y="3898"/>
                  </a:lnTo>
                  <a:lnTo>
                    <a:pt x="13980" y="3898"/>
                  </a:lnTo>
                  <a:lnTo>
                    <a:pt x="13737" y="3922"/>
                  </a:lnTo>
                  <a:lnTo>
                    <a:pt x="13518" y="3946"/>
                  </a:lnTo>
                  <a:lnTo>
                    <a:pt x="13518" y="3946"/>
                  </a:lnTo>
                  <a:lnTo>
                    <a:pt x="13420" y="3532"/>
                  </a:lnTo>
                  <a:lnTo>
                    <a:pt x="13299" y="3143"/>
                  </a:lnTo>
                  <a:lnTo>
                    <a:pt x="13128" y="2753"/>
                  </a:lnTo>
                  <a:lnTo>
                    <a:pt x="12933" y="2388"/>
                  </a:lnTo>
                  <a:lnTo>
                    <a:pt x="12714" y="2047"/>
                  </a:lnTo>
                  <a:lnTo>
                    <a:pt x="12470" y="1706"/>
                  </a:lnTo>
                  <a:lnTo>
                    <a:pt x="12178" y="1413"/>
                  </a:lnTo>
                  <a:lnTo>
                    <a:pt x="11886" y="1121"/>
                  </a:lnTo>
                  <a:lnTo>
                    <a:pt x="11545" y="878"/>
                  </a:lnTo>
                  <a:lnTo>
                    <a:pt x="11204" y="658"/>
                  </a:lnTo>
                  <a:lnTo>
                    <a:pt x="10839" y="464"/>
                  </a:lnTo>
                  <a:lnTo>
                    <a:pt x="10449" y="293"/>
                  </a:lnTo>
                  <a:lnTo>
                    <a:pt x="10059" y="171"/>
                  </a:lnTo>
                  <a:lnTo>
                    <a:pt x="9645" y="74"/>
                  </a:lnTo>
                  <a:lnTo>
                    <a:pt x="9207" y="25"/>
                  </a:lnTo>
                  <a:lnTo>
                    <a:pt x="8768" y="1"/>
                  </a:lnTo>
                  <a:lnTo>
                    <a:pt x="8768" y="1"/>
                  </a:lnTo>
                  <a:lnTo>
                    <a:pt x="8452" y="1"/>
                  </a:lnTo>
                  <a:lnTo>
                    <a:pt x="8135" y="50"/>
                  </a:lnTo>
                  <a:lnTo>
                    <a:pt x="7819" y="98"/>
                  </a:lnTo>
                  <a:lnTo>
                    <a:pt x="7502" y="171"/>
                  </a:lnTo>
                  <a:lnTo>
                    <a:pt x="7210" y="269"/>
                  </a:lnTo>
                  <a:lnTo>
                    <a:pt x="6918" y="366"/>
                  </a:lnTo>
                  <a:lnTo>
                    <a:pt x="6625" y="512"/>
                  </a:lnTo>
                  <a:lnTo>
                    <a:pt x="6357" y="658"/>
                  </a:lnTo>
                  <a:lnTo>
                    <a:pt x="6089" y="805"/>
                  </a:lnTo>
                  <a:lnTo>
                    <a:pt x="5846" y="999"/>
                  </a:lnTo>
                  <a:lnTo>
                    <a:pt x="5602" y="1170"/>
                  </a:lnTo>
                  <a:lnTo>
                    <a:pt x="5383" y="1389"/>
                  </a:lnTo>
                  <a:lnTo>
                    <a:pt x="5188" y="1608"/>
                  </a:lnTo>
                  <a:lnTo>
                    <a:pt x="4993" y="1852"/>
                  </a:lnTo>
                  <a:lnTo>
                    <a:pt x="4799" y="2095"/>
                  </a:lnTo>
                  <a:lnTo>
                    <a:pt x="4628" y="2363"/>
                  </a:lnTo>
                  <a:lnTo>
                    <a:pt x="4628" y="2363"/>
                  </a:lnTo>
                  <a:lnTo>
                    <a:pt x="4360" y="2266"/>
                  </a:lnTo>
                  <a:lnTo>
                    <a:pt x="4092" y="2217"/>
                  </a:lnTo>
                  <a:lnTo>
                    <a:pt x="3824" y="2193"/>
                  </a:lnTo>
                  <a:lnTo>
                    <a:pt x="3532" y="2168"/>
                  </a:lnTo>
                  <a:lnTo>
                    <a:pt x="3532" y="2168"/>
                  </a:lnTo>
                  <a:lnTo>
                    <a:pt x="3191" y="2193"/>
                  </a:lnTo>
                  <a:lnTo>
                    <a:pt x="2850" y="2242"/>
                  </a:lnTo>
                  <a:lnTo>
                    <a:pt x="2509" y="2339"/>
                  </a:lnTo>
                  <a:lnTo>
                    <a:pt x="2193" y="2436"/>
                  </a:lnTo>
                  <a:lnTo>
                    <a:pt x="1876" y="2582"/>
                  </a:lnTo>
                  <a:lnTo>
                    <a:pt x="1584" y="2753"/>
                  </a:lnTo>
                  <a:lnTo>
                    <a:pt x="1316" y="2948"/>
                  </a:lnTo>
                  <a:lnTo>
                    <a:pt x="1072" y="3167"/>
                  </a:lnTo>
                  <a:lnTo>
                    <a:pt x="853" y="3411"/>
                  </a:lnTo>
                  <a:lnTo>
                    <a:pt x="634" y="3678"/>
                  </a:lnTo>
                  <a:lnTo>
                    <a:pt x="463" y="3971"/>
                  </a:lnTo>
                  <a:lnTo>
                    <a:pt x="317" y="4263"/>
                  </a:lnTo>
                  <a:lnTo>
                    <a:pt x="196" y="4580"/>
                  </a:lnTo>
                  <a:lnTo>
                    <a:pt x="98" y="4896"/>
                  </a:lnTo>
                  <a:lnTo>
                    <a:pt x="25" y="5237"/>
                  </a:lnTo>
                  <a:lnTo>
                    <a:pt x="1" y="5602"/>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14" name="Shape 914"/>
            <p:cNvSpPr/>
            <p:nvPr/>
          </p:nvSpPr>
          <p:spPr>
            <a:xfrm>
              <a:off x="3471450" y="5001950"/>
              <a:ext cx="17075" cy="114475"/>
            </a:xfrm>
            <a:custGeom>
              <a:pathLst>
                <a:path extrusionOk="0" fill="none" h="4579" w="683">
                  <a:moveTo>
                    <a:pt x="682" y="0"/>
                  </a:moveTo>
                  <a:lnTo>
                    <a:pt x="682" y="0"/>
                  </a:lnTo>
                  <a:lnTo>
                    <a:pt x="658" y="171"/>
                  </a:lnTo>
                  <a:lnTo>
                    <a:pt x="609" y="317"/>
                  </a:lnTo>
                  <a:lnTo>
                    <a:pt x="512" y="439"/>
                  </a:lnTo>
                  <a:lnTo>
                    <a:pt x="414" y="585"/>
                  </a:lnTo>
                  <a:lnTo>
                    <a:pt x="414" y="585"/>
                  </a:lnTo>
                  <a:lnTo>
                    <a:pt x="268" y="731"/>
                  </a:lnTo>
                  <a:lnTo>
                    <a:pt x="146" y="950"/>
                  </a:lnTo>
                  <a:lnTo>
                    <a:pt x="73" y="1072"/>
                  </a:lnTo>
                  <a:lnTo>
                    <a:pt x="49" y="1194"/>
                  </a:lnTo>
                  <a:lnTo>
                    <a:pt x="0" y="1364"/>
                  </a:lnTo>
                  <a:lnTo>
                    <a:pt x="0" y="1535"/>
                  </a:lnTo>
                  <a:lnTo>
                    <a:pt x="0" y="1535"/>
                  </a:lnTo>
                  <a:lnTo>
                    <a:pt x="0" y="1705"/>
                  </a:lnTo>
                  <a:lnTo>
                    <a:pt x="49" y="1851"/>
                  </a:lnTo>
                  <a:lnTo>
                    <a:pt x="73" y="1997"/>
                  </a:lnTo>
                  <a:lnTo>
                    <a:pt x="146" y="2095"/>
                  </a:lnTo>
                  <a:lnTo>
                    <a:pt x="268" y="2314"/>
                  </a:lnTo>
                  <a:lnTo>
                    <a:pt x="414" y="2484"/>
                  </a:lnTo>
                  <a:lnTo>
                    <a:pt x="414" y="2484"/>
                  </a:lnTo>
                  <a:lnTo>
                    <a:pt x="512" y="2606"/>
                  </a:lnTo>
                  <a:lnTo>
                    <a:pt x="609" y="2728"/>
                  </a:lnTo>
                  <a:lnTo>
                    <a:pt x="658" y="2874"/>
                  </a:lnTo>
                  <a:lnTo>
                    <a:pt x="682" y="3045"/>
                  </a:lnTo>
                  <a:lnTo>
                    <a:pt x="682" y="3045"/>
                  </a:lnTo>
                  <a:lnTo>
                    <a:pt x="658" y="3239"/>
                  </a:lnTo>
                  <a:lnTo>
                    <a:pt x="609" y="3385"/>
                  </a:lnTo>
                  <a:lnTo>
                    <a:pt x="512" y="3507"/>
                  </a:lnTo>
                  <a:lnTo>
                    <a:pt x="414" y="3629"/>
                  </a:lnTo>
                  <a:lnTo>
                    <a:pt x="414" y="3629"/>
                  </a:lnTo>
                  <a:lnTo>
                    <a:pt x="268" y="3800"/>
                  </a:lnTo>
                  <a:lnTo>
                    <a:pt x="146" y="3994"/>
                  </a:lnTo>
                  <a:lnTo>
                    <a:pt x="73" y="4116"/>
                  </a:lnTo>
                  <a:lnTo>
                    <a:pt x="49" y="4262"/>
                  </a:lnTo>
                  <a:lnTo>
                    <a:pt x="0" y="4408"/>
                  </a:lnTo>
                  <a:lnTo>
                    <a:pt x="0" y="457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15" name="Shape 915"/>
            <p:cNvSpPr/>
            <p:nvPr/>
          </p:nvSpPr>
          <p:spPr>
            <a:xfrm>
              <a:off x="3427600" y="5001950"/>
              <a:ext cx="17075" cy="114475"/>
            </a:xfrm>
            <a:custGeom>
              <a:pathLst>
                <a:path extrusionOk="0" fill="none" h="4579" w="683">
                  <a:moveTo>
                    <a:pt x="683" y="0"/>
                  </a:moveTo>
                  <a:lnTo>
                    <a:pt x="683" y="0"/>
                  </a:lnTo>
                  <a:lnTo>
                    <a:pt x="658" y="171"/>
                  </a:lnTo>
                  <a:lnTo>
                    <a:pt x="609" y="317"/>
                  </a:lnTo>
                  <a:lnTo>
                    <a:pt x="536" y="439"/>
                  </a:lnTo>
                  <a:lnTo>
                    <a:pt x="415" y="585"/>
                  </a:lnTo>
                  <a:lnTo>
                    <a:pt x="415" y="585"/>
                  </a:lnTo>
                  <a:lnTo>
                    <a:pt x="269" y="731"/>
                  </a:lnTo>
                  <a:lnTo>
                    <a:pt x="147" y="950"/>
                  </a:lnTo>
                  <a:lnTo>
                    <a:pt x="98" y="1072"/>
                  </a:lnTo>
                  <a:lnTo>
                    <a:pt x="49" y="1194"/>
                  </a:lnTo>
                  <a:lnTo>
                    <a:pt x="25" y="1364"/>
                  </a:lnTo>
                  <a:lnTo>
                    <a:pt x="1" y="1535"/>
                  </a:lnTo>
                  <a:lnTo>
                    <a:pt x="1" y="1535"/>
                  </a:lnTo>
                  <a:lnTo>
                    <a:pt x="25" y="1705"/>
                  </a:lnTo>
                  <a:lnTo>
                    <a:pt x="49" y="1851"/>
                  </a:lnTo>
                  <a:lnTo>
                    <a:pt x="98" y="1997"/>
                  </a:lnTo>
                  <a:lnTo>
                    <a:pt x="147" y="2095"/>
                  </a:lnTo>
                  <a:lnTo>
                    <a:pt x="269" y="2314"/>
                  </a:lnTo>
                  <a:lnTo>
                    <a:pt x="415" y="2484"/>
                  </a:lnTo>
                  <a:lnTo>
                    <a:pt x="415" y="2484"/>
                  </a:lnTo>
                  <a:lnTo>
                    <a:pt x="536" y="2606"/>
                  </a:lnTo>
                  <a:lnTo>
                    <a:pt x="609" y="2728"/>
                  </a:lnTo>
                  <a:lnTo>
                    <a:pt x="658" y="2874"/>
                  </a:lnTo>
                  <a:lnTo>
                    <a:pt x="683" y="3045"/>
                  </a:lnTo>
                  <a:lnTo>
                    <a:pt x="683" y="3045"/>
                  </a:lnTo>
                  <a:lnTo>
                    <a:pt x="658" y="3239"/>
                  </a:lnTo>
                  <a:lnTo>
                    <a:pt x="609" y="3385"/>
                  </a:lnTo>
                  <a:lnTo>
                    <a:pt x="536" y="3507"/>
                  </a:lnTo>
                  <a:lnTo>
                    <a:pt x="415" y="3629"/>
                  </a:lnTo>
                  <a:lnTo>
                    <a:pt x="415" y="3629"/>
                  </a:lnTo>
                  <a:lnTo>
                    <a:pt x="269" y="3800"/>
                  </a:lnTo>
                  <a:lnTo>
                    <a:pt x="147" y="3994"/>
                  </a:lnTo>
                  <a:lnTo>
                    <a:pt x="98" y="4116"/>
                  </a:lnTo>
                  <a:lnTo>
                    <a:pt x="49" y="4262"/>
                  </a:lnTo>
                  <a:lnTo>
                    <a:pt x="25" y="4408"/>
                  </a:lnTo>
                  <a:lnTo>
                    <a:pt x="1" y="457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16" name="Shape 916"/>
            <p:cNvSpPr/>
            <p:nvPr/>
          </p:nvSpPr>
          <p:spPr>
            <a:xfrm>
              <a:off x="3515275" y="5001950"/>
              <a:ext cx="16475" cy="114475"/>
            </a:xfrm>
            <a:custGeom>
              <a:pathLst>
                <a:path extrusionOk="0" fill="none" h="4579" w="659">
                  <a:moveTo>
                    <a:pt x="658" y="0"/>
                  </a:moveTo>
                  <a:lnTo>
                    <a:pt x="658" y="0"/>
                  </a:lnTo>
                  <a:lnTo>
                    <a:pt x="658" y="171"/>
                  </a:lnTo>
                  <a:lnTo>
                    <a:pt x="585" y="317"/>
                  </a:lnTo>
                  <a:lnTo>
                    <a:pt x="512" y="439"/>
                  </a:lnTo>
                  <a:lnTo>
                    <a:pt x="390" y="585"/>
                  </a:lnTo>
                  <a:lnTo>
                    <a:pt x="390" y="585"/>
                  </a:lnTo>
                  <a:lnTo>
                    <a:pt x="269" y="731"/>
                  </a:lnTo>
                  <a:lnTo>
                    <a:pt x="122" y="950"/>
                  </a:lnTo>
                  <a:lnTo>
                    <a:pt x="74" y="1072"/>
                  </a:lnTo>
                  <a:lnTo>
                    <a:pt x="25" y="1194"/>
                  </a:lnTo>
                  <a:lnTo>
                    <a:pt x="1" y="1364"/>
                  </a:lnTo>
                  <a:lnTo>
                    <a:pt x="1" y="1535"/>
                  </a:lnTo>
                  <a:lnTo>
                    <a:pt x="1" y="1535"/>
                  </a:lnTo>
                  <a:lnTo>
                    <a:pt x="1" y="1705"/>
                  </a:lnTo>
                  <a:lnTo>
                    <a:pt x="25" y="1851"/>
                  </a:lnTo>
                  <a:lnTo>
                    <a:pt x="74" y="1997"/>
                  </a:lnTo>
                  <a:lnTo>
                    <a:pt x="122" y="2095"/>
                  </a:lnTo>
                  <a:lnTo>
                    <a:pt x="269"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9" y="3800"/>
                  </a:lnTo>
                  <a:lnTo>
                    <a:pt x="122" y="3994"/>
                  </a:lnTo>
                  <a:lnTo>
                    <a:pt x="74" y="4116"/>
                  </a:lnTo>
                  <a:lnTo>
                    <a:pt x="25" y="4262"/>
                  </a:lnTo>
                  <a:lnTo>
                    <a:pt x="1" y="4408"/>
                  </a:lnTo>
                  <a:lnTo>
                    <a:pt x="1" y="457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917" name="Shape 917"/>
          <p:cNvGrpSpPr/>
          <p:nvPr/>
        </p:nvGrpSpPr>
        <p:grpSpPr>
          <a:xfrm>
            <a:off x="3187976" y="4313984"/>
            <a:ext cx="319368" cy="380263"/>
            <a:chOff x="3968275" y="4980625"/>
            <a:chExt cx="379975" cy="452425"/>
          </a:xfrm>
        </p:grpSpPr>
        <p:sp>
          <p:nvSpPr>
            <p:cNvPr id="918" name="Shape 918"/>
            <p:cNvSpPr/>
            <p:nvPr/>
          </p:nvSpPr>
          <p:spPr>
            <a:xfrm>
              <a:off x="4168000" y="4980625"/>
              <a:ext cx="85875" cy="102325"/>
            </a:xfrm>
            <a:custGeom>
              <a:pathLst>
                <a:path extrusionOk="0" fill="none" h="4093" w="3435">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19" name="Shape 919"/>
            <p:cNvSpPr/>
            <p:nvPr/>
          </p:nvSpPr>
          <p:spPr>
            <a:xfrm>
              <a:off x="3968275" y="5043350"/>
              <a:ext cx="379975" cy="389700"/>
            </a:xfrm>
            <a:custGeom>
              <a:pathLst>
                <a:path extrusionOk="0" fill="none" h="15588" w="15199">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20" name="Shape 920"/>
            <p:cNvSpPr/>
            <p:nvPr/>
          </p:nvSpPr>
          <p:spPr>
            <a:xfrm>
              <a:off x="4031000" y="5150500"/>
              <a:ext cx="54200" cy="61525"/>
            </a:xfrm>
            <a:custGeom>
              <a:pathLst>
                <a:path extrusionOk="0" fill="none" h="2461" w="2168">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921" name="Shape 921"/>
          <p:cNvGrpSpPr/>
          <p:nvPr/>
        </p:nvGrpSpPr>
        <p:grpSpPr>
          <a:xfrm>
            <a:off x="4843509" y="4398938"/>
            <a:ext cx="404322" cy="220084"/>
            <a:chOff x="5937975" y="5081700"/>
            <a:chExt cx="481050" cy="261850"/>
          </a:xfrm>
        </p:grpSpPr>
        <p:sp>
          <p:nvSpPr>
            <p:cNvPr id="922" name="Shape 922"/>
            <p:cNvSpPr/>
            <p:nvPr/>
          </p:nvSpPr>
          <p:spPr>
            <a:xfrm>
              <a:off x="6104200" y="5081700"/>
              <a:ext cx="314825" cy="215575"/>
            </a:xfrm>
            <a:custGeom>
              <a:pathLst>
                <a:path extrusionOk="0" fill="none" h="8623" w="12593">
                  <a:moveTo>
                    <a:pt x="5481" y="8622"/>
                  </a:moveTo>
                  <a:lnTo>
                    <a:pt x="5481" y="8622"/>
                  </a:lnTo>
                  <a:lnTo>
                    <a:pt x="6017" y="8574"/>
                  </a:lnTo>
                  <a:lnTo>
                    <a:pt x="6382" y="8525"/>
                  </a:lnTo>
                  <a:lnTo>
                    <a:pt x="6796" y="8452"/>
                  </a:lnTo>
                  <a:lnTo>
                    <a:pt x="7234" y="8354"/>
                  </a:lnTo>
                  <a:lnTo>
                    <a:pt x="7697" y="8257"/>
                  </a:lnTo>
                  <a:lnTo>
                    <a:pt x="8184" y="8086"/>
                  </a:lnTo>
                  <a:lnTo>
                    <a:pt x="8671" y="7892"/>
                  </a:lnTo>
                  <a:lnTo>
                    <a:pt x="9134" y="7648"/>
                  </a:lnTo>
                  <a:lnTo>
                    <a:pt x="9353" y="7526"/>
                  </a:lnTo>
                  <a:lnTo>
                    <a:pt x="9597" y="7356"/>
                  </a:lnTo>
                  <a:lnTo>
                    <a:pt x="9792" y="7185"/>
                  </a:lnTo>
                  <a:lnTo>
                    <a:pt x="9986" y="7015"/>
                  </a:lnTo>
                  <a:lnTo>
                    <a:pt x="10181" y="6820"/>
                  </a:lnTo>
                  <a:lnTo>
                    <a:pt x="10376" y="6601"/>
                  </a:lnTo>
                  <a:lnTo>
                    <a:pt x="10522" y="6357"/>
                  </a:lnTo>
                  <a:lnTo>
                    <a:pt x="10668" y="6114"/>
                  </a:lnTo>
                  <a:lnTo>
                    <a:pt x="10814" y="5846"/>
                  </a:lnTo>
                  <a:lnTo>
                    <a:pt x="10912" y="5554"/>
                  </a:lnTo>
                  <a:lnTo>
                    <a:pt x="11009" y="5261"/>
                  </a:lnTo>
                  <a:lnTo>
                    <a:pt x="11082" y="4945"/>
                  </a:lnTo>
                  <a:lnTo>
                    <a:pt x="11131" y="4579"/>
                  </a:lnTo>
                  <a:lnTo>
                    <a:pt x="11155" y="4214"/>
                  </a:lnTo>
                  <a:lnTo>
                    <a:pt x="11155" y="4214"/>
                  </a:lnTo>
                  <a:lnTo>
                    <a:pt x="11155" y="3873"/>
                  </a:lnTo>
                  <a:lnTo>
                    <a:pt x="11131" y="3435"/>
                  </a:lnTo>
                  <a:lnTo>
                    <a:pt x="11131" y="2972"/>
                  </a:lnTo>
                  <a:lnTo>
                    <a:pt x="11131" y="2753"/>
                  </a:lnTo>
                  <a:lnTo>
                    <a:pt x="11180" y="2582"/>
                  </a:lnTo>
                  <a:lnTo>
                    <a:pt x="12032" y="2607"/>
                  </a:lnTo>
                  <a:lnTo>
                    <a:pt x="11594" y="2120"/>
                  </a:lnTo>
                  <a:lnTo>
                    <a:pt x="11594" y="2120"/>
                  </a:lnTo>
                  <a:lnTo>
                    <a:pt x="11764" y="2046"/>
                  </a:lnTo>
                  <a:lnTo>
                    <a:pt x="11935" y="1973"/>
                  </a:lnTo>
                  <a:lnTo>
                    <a:pt x="12300" y="1827"/>
                  </a:lnTo>
                  <a:lnTo>
                    <a:pt x="12568" y="1730"/>
                  </a:lnTo>
                  <a:lnTo>
                    <a:pt x="12592" y="1681"/>
                  </a:lnTo>
                  <a:lnTo>
                    <a:pt x="12592" y="1657"/>
                  </a:lnTo>
                  <a:lnTo>
                    <a:pt x="12568" y="1632"/>
                  </a:lnTo>
                  <a:lnTo>
                    <a:pt x="12568" y="1632"/>
                  </a:lnTo>
                  <a:lnTo>
                    <a:pt x="12203" y="1511"/>
                  </a:lnTo>
                  <a:lnTo>
                    <a:pt x="11789" y="1389"/>
                  </a:lnTo>
                  <a:lnTo>
                    <a:pt x="11302" y="1267"/>
                  </a:lnTo>
                  <a:lnTo>
                    <a:pt x="11302" y="1267"/>
                  </a:lnTo>
                  <a:lnTo>
                    <a:pt x="11082" y="1024"/>
                  </a:lnTo>
                  <a:lnTo>
                    <a:pt x="10863" y="780"/>
                  </a:lnTo>
                  <a:lnTo>
                    <a:pt x="10547" y="512"/>
                  </a:lnTo>
                  <a:lnTo>
                    <a:pt x="10352" y="390"/>
                  </a:lnTo>
                  <a:lnTo>
                    <a:pt x="10157" y="269"/>
                  </a:lnTo>
                  <a:lnTo>
                    <a:pt x="9938" y="171"/>
                  </a:lnTo>
                  <a:lnTo>
                    <a:pt x="9719" y="98"/>
                  </a:lnTo>
                  <a:lnTo>
                    <a:pt x="9475" y="25"/>
                  </a:lnTo>
                  <a:lnTo>
                    <a:pt x="9231" y="1"/>
                  </a:lnTo>
                  <a:lnTo>
                    <a:pt x="8964" y="25"/>
                  </a:lnTo>
                  <a:lnTo>
                    <a:pt x="8696" y="74"/>
                  </a:lnTo>
                  <a:lnTo>
                    <a:pt x="8696" y="74"/>
                  </a:lnTo>
                  <a:lnTo>
                    <a:pt x="8501" y="122"/>
                  </a:lnTo>
                  <a:lnTo>
                    <a:pt x="8306" y="171"/>
                  </a:lnTo>
                  <a:lnTo>
                    <a:pt x="8111" y="269"/>
                  </a:lnTo>
                  <a:lnTo>
                    <a:pt x="7916" y="366"/>
                  </a:lnTo>
                  <a:lnTo>
                    <a:pt x="7746" y="488"/>
                  </a:lnTo>
                  <a:lnTo>
                    <a:pt x="7575" y="610"/>
                  </a:lnTo>
                  <a:lnTo>
                    <a:pt x="7405" y="756"/>
                  </a:lnTo>
                  <a:lnTo>
                    <a:pt x="7283" y="926"/>
                  </a:lnTo>
                  <a:lnTo>
                    <a:pt x="7137" y="1097"/>
                  </a:lnTo>
                  <a:lnTo>
                    <a:pt x="7039" y="1267"/>
                  </a:lnTo>
                  <a:lnTo>
                    <a:pt x="6942" y="1462"/>
                  </a:lnTo>
                  <a:lnTo>
                    <a:pt x="6845" y="1657"/>
                  </a:lnTo>
                  <a:lnTo>
                    <a:pt x="6796" y="1876"/>
                  </a:lnTo>
                  <a:lnTo>
                    <a:pt x="6747" y="2095"/>
                  </a:lnTo>
                  <a:lnTo>
                    <a:pt x="6723" y="2339"/>
                  </a:lnTo>
                  <a:lnTo>
                    <a:pt x="6723" y="2558"/>
                  </a:lnTo>
                  <a:lnTo>
                    <a:pt x="1" y="4360"/>
                  </a:lnTo>
                  <a:lnTo>
                    <a:pt x="1" y="4360"/>
                  </a:lnTo>
                  <a:lnTo>
                    <a:pt x="318" y="4579"/>
                  </a:lnTo>
                  <a:lnTo>
                    <a:pt x="634" y="4799"/>
                  </a:lnTo>
                  <a:lnTo>
                    <a:pt x="951" y="5018"/>
                  </a:lnTo>
                  <a:lnTo>
                    <a:pt x="1267" y="5188"/>
                  </a:lnTo>
                  <a:lnTo>
                    <a:pt x="1608" y="5359"/>
                  </a:lnTo>
                  <a:lnTo>
                    <a:pt x="1925" y="5481"/>
                  </a:lnTo>
                  <a:lnTo>
                    <a:pt x="2266" y="5602"/>
                  </a:lnTo>
                  <a:lnTo>
                    <a:pt x="2583" y="5724"/>
                  </a:lnTo>
                  <a:lnTo>
                    <a:pt x="2923" y="5797"/>
                  </a:lnTo>
                  <a:lnTo>
                    <a:pt x="3264" y="5846"/>
                  </a:lnTo>
                  <a:lnTo>
                    <a:pt x="3581" y="5895"/>
                  </a:lnTo>
                  <a:lnTo>
                    <a:pt x="3922" y="5919"/>
                  </a:lnTo>
                  <a:lnTo>
                    <a:pt x="4263" y="5919"/>
                  </a:lnTo>
                  <a:lnTo>
                    <a:pt x="4604" y="5895"/>
                  </a:lnTo>
                  <a:lnTo>
                    <a:pt x="4945" y="5846"/>
                  </a:lnTo>
                  <a:lnTo>
                    <a:pt x="5286" y="5797"/>
                  </a:lnTo>
                  <a:lnTo>
                    <a:pt x="5286" y="5797"/>
                  </a:lnTo>
                  <a:lnTo>
                    <a:pt x="5603" y="5700"/>
                  </a:lnTo>
                  <a:lnTo>
                    <a:pt x="5919" y="5627"/>
                  </a:lnTo>
                  <a:lnTo>
                    <a:pt x="6455" y="5407"/>
                  </a:lnTo>
                  <a:lnTo>
                    <a:pt x="6942" y="5188"/>
                  </a:lnTo>
                  <a:lnTo>
                    <a:pt x="7356" y="4969"/>
                  </a:lnTo>
                  <a:lnTo>
                    <a:pt x="7697" y="4750"/>
                  </a:lnTo>
                  <a:lnTo>
                    <a:pt x="7941" y="4579"/>
                  </a:lnTo>
                  <a:lnTo>
                    <a:pt x="8160" y="4409"/>
                  </a:lnTo>
                  <a:lnTo>
                    <a:pt x="8160" y="4409"/>
                  </a:lnTo>
                  <a:lnTo>
                    <a:pt x="8233" y="4360"/>
                  </a:lnTo>
                  <a:lnTo>
                    <a:pt x="8330" y="4336"/>
                  </a:lnTo>
                  <a:lnTo>
                    <a:pt x="8428" y="4360"/>
                  </a:lnTo>
                  <a:lnTo>
                    <a:pt x="8501" y="440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23" name="Shape 923"/>
            <p:cNvSpPr/>
            <p:nvPr/>
          </p:nvSpPr>
          <p:spPr>
            <a:xfrm>
              <a:off x="5937975" y="5210175"/>
              <a:ext cx="333700" cy="133375"/>
            </a:xfrm>
            <a:custGeom>
              <a:pathLst>
                <a:path extrusionOk="0" fill="none" h="5335" w="13348">
                  <a:moveTo>
                    <a:pt x="7819" y="1"/>
                  </a:moveTo>
                  <a:lnTo>
                    <a:pt x="318" y="2533"/>
                  </a:lnTo>
                  <a:lnTo>
                    <a:pt x="318" y="2533"/>
                  </a:lnTo>
                  <a:lnTo>
                    <a:pt x="245" y="2582"/>
                  </a:lnTo>
                  <a:lnTo>
                    <a:pt x="147" y="2631"/>
                  </a:lnTo>
                  <a:lnTo>
                    <a:pt x="98" y="2704"/>
                  </a:lnTo>
                  <a:lnTo>
                    <a:pt x="50" y="2777"/>
                  </a:lnTo>
                  <a:lnTo>
                    <a:pt x="1" y="2874"/>
                  </a:lnTo>
                  <a:lnTo>
                    <a:pt x="1" y="2972"/>
                  </a:lnTo>
                  <a:lnTo>
                    <a:pt x="1" y="3045"/>
                  </a:lnTo>
                  <a:lnTo>
                    <a:pt x="25" y="3142"/>
                  </a:lnTo>
                  <a:lnTo>
                    <a:pt x="25" y="3142"/>
                  </a:lnTo>
                  <a:lnTo>
                    <a:pt x="98" y="3288"/>
                  </a:lnTo>
                  <a:lnTo>
                    <a:pt x="196" y="3386"/>
                  </a:lnTo>
                  <a:lnTo>
                    <a:pt x="318" y="3459"/>
                  </a:lnTo>
                  <a:lnTo>
                    <a:pt x="488" y="3483"/>
                  </a:lnTo>
                  <a:lnTo>
                    <a:pt x="488" y="3483"/>
                  </a:lnTo>
                  <a:lnTo>
                    <a:pt x="610" y="3459"/>
                  </a:lnTo>
                  <a:lnTo>
                    <a:pt x="269" y="3629"/>
                  </a:lnTo>
                  <a:lnTo>
                    <a:pt x="269" y="3629"/>
                  </a:lnTo>
                  <a:lnTo>
                    <a:pt x="171" y="3678"/>
                  </a:lnTo>
                  <a:lnTo>
                    <a:pt x="123" y="3751"/>
                  </a:lnTo>
                  <a:lnTo>
                    <a:pt x="50" y="3824"/>
                  </a:lnTo>
                  <a:lnTo>
                    <a:pt x="25" y="3922"/>
                  </a:lnTo>
                  <a:lnTo>
                    <a:pt x="1" y="3995"/>
                  </a:lnTo>
                  <a:lnTo>
                    <a:pt x="1" y="4092"/>
                  </a:lnTo>
                  <a:lnTo>
                    <a:pt x="1" y="4190"/>
                  </a:lnTo>
                  <a:lnTo>
                    <a:pt x="50" y="4287"/>
                  </a:lnTo>
                  <a:lnTo>
                    <a:pt x="50" y="4287"/>
                  </a:lnTo>
                  <a:lnTo>
                    <a:pt x="123" y="4409"/>
                  </a:lnTo>
                  <a:lnTo>
                    <a:pt x="220" y="4482"/>
                  </a:lnTo>
                  <a:lnTo>
                    <a:pt x="342" y="4531"/>
                  </a:lnTo>
                  <a:lnTo>
                    <a:pt x="488" y="4555"/>
                  </a:lnTo>
                  <a:lnTo>
                    <a:pt x="488" y="4555"/>
                  </a:lnTo>
                  <a:lnTo>
                    <a:pt x="586" y="4555"/>
                  </a:lnTo>
                  <a:lnTo>
                    <a:pt x="683" y="4506"/>
                  </a:lnTo>
                  <a:lnTo>
                    <a:pt x="853" y="4433"/>
                  </a:lnTo>
                  <a:lnTo>
                    <a:pt x="853" y="4433"/>
                  </a:lnTo>
                  <a:lnTo>
                    <a:pt x="780" y="4555"/>
                  </a:lnTo>
                  <a:lnTo>
                    <a:pt x="756" y="4701"/>
                  </a:lnTo>
                  <a:lnTo>
                    <a:pt x="780" y="4847"/>
                  </a:lnTo>
                  <a:lnTo>
                    <a:pt x="829" y="4993"/>
                  </a:lnTo>
                  <a:lnTo>
                    <a:pt x="829" y="4993"/>
                  </a:lnTo>
                  <a:lnTo>
                    <a:pt x="926" y="5091"/>
                  </a:lnTo>
                  <a:lnTo>
                    <a:pt x="1024" y="5139"/>
                  </a:lnTo>
                  <a:lnTo>
                    <a:pt x="1121" y="5188"/>
                  </a:lnTo>
                  <a:lnTo>
                    <a:pt x="1243" y="5212"/>
                  </a:lnTo>
                  <a:lnTo>
                    <a:pt x="1243" y="5212"/>
                  </a:lnTo>
                  <a:lnTo>
                    <a:pt x="1389" y="5188"/>
                  </a:lnTo>
                  <a:lnTo>
                    <a:pt x="1511" y="5115"/>
                  </a:lnTo>
                  <a:lnTo>
                    <a:pt x="6065" y="2144"/>
                  </a:lnTo>
                  <a:lnTo>
                    <a:pt x="6065" y="2144"/>
                  </a:lnTo>
                  <a:lnTo>
                    <a:pt x="6528" y="2363"/>
                  </a:lnTo>
                  <a:lnTo>
                    <a:pt x="7088" y="2582"/>
                  </a:lnTo>
                  <a:lnTo>
                    <a:pt x="7770" y="2826"/>
                  </a:lnTo>
                  <a:lnTo>
                    <a:pt x="8501" y="3045"/>
                  </a:lnTo>
                  <a:lnTo>
                    <a:pt x="9280" y="3240"/>
                  </a:lnTo>
                  <a:lnTo>
                    <a:pt x="10060" y="3386"/>
                  </a:lnTo>
                  <a:lnTo>
                    <a:pt x="10425" y="3435"/>
                  </a:lnTo>
                  <a:lnTo>
                    <a:pt x="10790" y="3483"/>
                  </a:lnTo>
                  <a:lnTo>
                    <a:pt x="11156" y="3483"/>
                  </a:lnTo>
                  <a:lnTo>
                    <a:pt x="11497" y="3483"/>
                  </a:lnTo>
                  <a:lnTo>
                    <a:pt x="12178" y="5188"/>
                  </a:lnTo>
                  <a:lnTo>
                    <a:pt x="12178" y="5188"/>
                  </a:lnTo>
                  <a:lnTo>
                    <a:pt x="12227" y="5237"/>
                  </a:lnTo>
                  <a:lnTo>
                    <a:pt x="12276" y="5286"/>
                  </a:lnTo>
                  <a:lnTo>
                    <a:pt x="12349" y="5310"/>
                  </a:lnTo>
                  <a:lnTo>
                    <a:pt x="12422" y="5334"/>
                  </a:lnTo>
                  <a:lnTo>
                    <a:pt x="13347" y="533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24" name="Shape 924"/>
            <p:cNvSpPr/>
            <p:nvPr/>
          </p:nvSpPr>
          <p:spPr>
            <a:xfrm>
              <a:off x="6352025" y="5109100"/>
              <a:ext cx="19500" cy="18900"/>
            </a:xfrm>
            <a:custGeom>
              <a:pathLst>
                <a:path extrusionOk="0" h="756" w="780">
                  <a:moveTo>
                    <a:pt x="317" y="1"/>
                  </a:moveTo>
                  <a:lnTo>
                    <a:pt x="244" y="25"/>
                  </a:lnTo>
                  <a:lnTo>
                    <a:pt x="122" y="98"/>
                  </a:lnTo>
                  <a:lnTo>
                    <a:pt x="49" y="220"/>
                  </a:lnTo>
                  <a:lnTo>
                    <a:pt x="25" y="293"/>
                  </a:lnTo>
                  <a:lnTo>
                    <a:pt x="0" y="390"/>
                  </a:lnTo>
                  <a:lnTo>
                    <a:pt x="25" y="463"/>
                  </a:lnTo>
                  <a:lnTo>
                    <a:pt x="49" y="536"/>
                  </a:lnTo>
                  <a:lnTo>
                    <a:pt x="122" y="658"/>
                  </a:lnTo>
                  <a:lnTo>
                    <a:pt x="244" y="731"/>
                  </a:lnTo>
                  <a:lnTo>
                    <a:pt x="317" y="756"/>
                  </a:lnTo>
                  <a:lnTo>
                    <a:pt x="463" y="756"/>
                  </a:lnTo>
                  <a:lnTo>
                    <a:pt x="536" y="731"/>
                  </a:lnTo>
                  <a:lnTo>
                    <a:pt x="658" y="658"/>
                  </a:lnTo>
                  <a:lnTo>
                    <a:pt x="755" y="536"/>
                  </a:lnTo>
                  <a:lnTo>
                    <a:pt x="780" y="463"/>
                  </a:lnTo>
                  <a:lnTo>
                    <a:pt x="780" y="390"/>
                  </a:lnTo>
                  <a:lnTo>
                    <a:pt x="780" y="293"/>
                  </a:lnTo>
                  <a:lnTo>
                    <a:pt x="755" y="220"/>
                  </a:lnTo>
                  <a:lnTo>
                    <a:pt x="658" y="98"/>
                  </a:lnTo>
                  <a:lnTo>
                    <a:pt x="536" y="25"/>
                  </a:lnTo>
                  <a:lnTo>
                    <a:pt x="463"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grpSp>
      <p:grpSp>
        <p:nvGrpSpPr>
          <p:cNvPr id="925" name="Shape 925"/>
          <p:cNvGrpSpPr/>
          <p:nvPr/>
        </p:nvGrpSpPr>
        <p:grpSpPr>
          <a:xfrm>
            <a:off x="5461718" y="4356471"/>
            <a:ext cx="290182" cy="333678"/>
            <a:chOff x="6673500" y="5031175"/>
            <a:chExt cx="345250" cy="397000"/>
          </a:xfrm>
        </p:grpSpPr>
        <p:sp>
          <p:nvSpPr>
            <p:cNvPr id="926" name="Shape 926"/>
            <p:cNvSpPr/>
            <p:nvPr/>
          </p:nvSpPr>
          <p:spPr>
            <a:xfrm>
              <a:off x="6731950" y="5031175"/>
              <a:ext cx="105375" cy="147375"/>
            </a:xfrm>
            <a:custGeom>
              <a:pathLst>
                <a:path extrusionOk="0" fill="none" h="5895" w="4215">
                  <a:moveTo>
                    <a:pt x="2436" y="5894"/>
                  </a:moveTo>
                  <a:lnTo>
                    <a:pt x="2436" y="5894"/>
                  </a:lnTo>
                  <a:lnTo>
                    <a:pt x="2656" y="5845"/>
                  </a:lnTo>
                  <a:lnTo>
                    <a:pt x="2850" y="5772"/>
                  </a:lnTo>
                  <a:lnTo>
                    <a:pt x="3045" y="5699"/>
                  </a:lnTo>
                  <a:lnTo>
                    <a:pt x="3216" y="5577"/>
                  </a:lnTo>
                  <a:lnTo>
                    <a:pt x="3386" y="5456"/>
                  </a:lnTo>
                  <a:lnTo>
                    <a:pt x="3532" y="5285"/>
                  </a:lnTo>
                  <a:lnTo>
                    <a:pt x="3678" y="5115"/>
                  </a:lnTo>
                  <a:lnTo>
                    <a:pt x="3800" y="4920"/>
                  </a:lnTo>
                  <a:lnTo>
                    <a:pt x="3922" y="4725"/>
                  </a:lnTo>
                  <a:lnTo>
                    <a:pt x="4019" y="4506"/>
                  </a:lnTo>
                  <a:lnTo>
                    <a:pt x="4092" y="4262"/>
                  </a:lnTo>
                  <a:lnTo>
                    <a:pt x="4141" y="4019"/>
                  </a:lnTo>
                  <a:lnTo>
                    <a:pt x="4190" y="3775"/>
                  </a:lnTo>
                  <a:lnTo>
                    <a:pt x="4214" y="3507"/>
                  </a:lnTo>
                  <a:lnTo>
                    <a:pt x="4190" y="3239"/>
                  </a:lnTo>
                  <a:lnTo>
                    <a:pt x="4166" y="2971"/>
                  </a:lnTo>
                  <a:lnTo>
                    <a:pt x="4166" y="2971"/>
                  </a:lnTo>
                  <a:lnTo>
                    <a:pt x="4044" y="1876"/>
                  </a:lnTo>
                  <a:lnTo>
                    <a:pt x="3946" y="1364"/>
                  </a:lnTo>
                  <a:lnTo>
                    <a:pt x="3825" y="901"/>
                  </a:lnTo>
                  <a:lnTo>
                    <a:pt x="3727" y="682"/>
                  </a:lnTo>
                  <a:lnTo>
                    <a:pt x="3654" y="512"/>
                  </a:lnTo>
                  <a:lnTo>
                    <a:pt x="3532" y="341"/>
                  </a:lnTo>
                  <a:lnTo>
                    <a:pt x="3411" y="219"/>
                  </a:lnTo>
                  <a:lnTo>
                    <a:pt x="3264" y="122"/>
                  </a:lnTo>
                  <a:lnTo>
                    <a:pt x="3118" y="49"/>
                  </a:lnTo>
                  <a:lnTo>
                    <a:pt x="2923" y="0"/>
                  </a:lnTo>
                  <a:lnTo>
                    <a:pt x="2729" y="25"/>
                  </a:lnTo>
                  <a:lnTo>
                    <a:pt x="2729" y="25"/>
                  </a:lnTo>
                  <a:lnTo>
                    <a:pt x="2509" y="73"/>
                  </a:lnTo>
                  <a:lnTo>
                    <a:pt x="2266" y="146"/>
                  </a:lnTo>
                  <a:lnTo>
                    <a:pt x="2022" y="268"/>
                  </a:lnTo>
                  <a:lnTo>
                    <a:pt x="1779" y="414"/>
                  </a:lnTo>
                  <a:lnTo>
                    <a:pt x="1535" y="609"/>
                  </a:lnTo>
                  <a:lnTo>
                    <a:pt x="1316" y="804"/>
                  </a:lnTo>
                  <a:lnTo>
                    <a:pt x="1072" y="1023"/>
                  </a:lnTo>
                  <a:lnTo>
                    <a:pt x="853" y="1267"/>
                  </a:lnTo>
                  <a:lnTo>
                    <a:pt x="658" y="1535"/>
                  </a:lnTo>
                  <a:lnTo>
                    <a:pt x="488" y="1802"/>
                  </a:lnTo>
                  <a:lnTo>
                    <a:pt x="317" y="2095"/>
                  </a:lnTo>
                  <a:lnTo>
                    <a:pt x="196" y="2363"/>
                  </a:lnTo>
                  <a:lnTo>
                    <a:pt x="98" y="2655"/>
                  </a:lnTo>
                  <a:lnTo>
                    <a:pt x="25" y="2947"/>
                  </a:lnTo>
                  <a:lnTo>
                    <a:pt x="1" y="3239"/>
                  </a:lnTo>
                  <a:lnTo>
                    <a:pt x="1" y="3507"/>
                  </a:lnTo>
                  <a:lnTo>
                    <a:pt x="1" y="3507"/>
                  </a:lnTo>
                  <a:lnTo>
                    <a:pt x="50" y="3775"/>
                  </a:lnTo>
                  <a:lnTo>
                    <a:pt x="123" y="4043"/>
                  </a:lnTo>
                  <a:lnTo>
                    <a:pt x="196" y="4287"/>
                  </a:lnTo>
                  <a:lnTo>
                    <a:pt x="293" y="4530"/>
                  </a:lnTo>
                  <a:lnTo>
                    <a:pt x="415" y="4749"/>
                  </a:lnTo>
                  <a:lnTo>
                    <a:pt x="561" y="4944"/>
                  </a:lnTo>
                  <a:lnTo>
                    <a:pt x="707" y="5139"/>
                  </a:lnTo>
                  <a:lnTo>
                    <a:pt x="853" y="5310"/>
                  </a:lnTo>
                  <a:lnTo>
                    <a:pt x="1024" y="5456"/>
                  </a:lnTo>
                  <a:lnTo>
                    <a:pt x="1219" y="5602"/>
                  </a:lnTo>
                  <a:lnTo>
                    <a:pt x="1389" y="5699"/>
                  </a:lnTo>
                  <a:lnTo>
                    <a:pt x="1584" y="5797"/>
                  </a:lnTo>
                  <a:lnTo>
                    <a:pt x="1803" y="5845"/>
                  </a:lnTo>
                  <a:lnTo>
                    <a:pt x="1998" y="5894"/>
                  </a:lnTo>
                  <a:lnTo>
                    <a:pt x="2217" y="5894"/>
                  </a:lnTo>
                  <a:lnTo>
                    <a:pt x="2436" y="5894"/>
                  </a:lnTo>
                  <a:lnTo>
                    <a:pt x="2436" y="5894"/>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27" name="Shape 927"/>
            <p:cNvSpPr/>
            <p:nvPr/>
          </p:nvSpPr>
          <p:spPr>
            <a:xfrm>
              <a:off x="6673500" y="5146850"/>
              <a:ext cx="84050" cy="116925"/>
            </a:xfrm>
            <a:custGeom>
              <a:pathLst>
                <a:path extrusionOk="0" fill="none" h="4677" w="3362">
                  <a:moveTo>
                    <a:pt x="2875" y="4579"/>
                  </a:moveTo>
                  <a:lnTo>
                    <a:pt x="2875" y="4579"/>
                  </a:lnTo>
                  <a:lnTo>
                    <a:pt x="3021" y="4482"/>
                  </a:lnTo>
                  <a:lnTo>
                    <a:pt x="3143" y="4385"/>
                  </a:lnTo>
                  <a:lnTo>
                    <a:pt x="3240" y="4287"/>
                  </a:lnTo>
                  <a:lnTo>
                    <a:pt x="3313" y="4141"/>
                  </a:lnTo>
                  <a:lnTo>
                    <a:pt x="3362" y="3995"/>
                  </a:lnTo>
                  <a:lnTo>
                    <a:pt x="3362" y="3849"/>
                  </a:lnTo>
                  <a:lnTo>
                    <a:pt x="3362" y="3678"/>
                  </a:lnTo>
                  <a:lnTo>
                    <a:pt x="3337" y="3508"/>
                  </a:lnTo>
                  <a:lnTo>
                    <a:pt x="3240" y="3118"/>
                  </a:lnTo>
                  <a:lnTo>
                    <a:pt x="3069" y="2704"/>
                  </a:lnTo>
                  <a:lnTo>
                    <a:pt x="2704" y="1803"/>
                  </a:lnTo>
                  <a:lnTo>
                    <a:pt x="2704" y="1803"/>
                  </a:lnTo>
                  <a:lnTo>
                    <a:pt x="2363" y="950"/>
                  </a:lnTo>
                  <a:lnTo>
                    <a:pt x="2193" y="609"/>
                  </a:lnTo>
                  <a:lnTo>
                    <a:pt x="2022" y="342"/>
                  </a:lnTo>
                  <a:lnTo>
                    <a:pt x="1949" y="220"/>
                  </a:lnTo>
                  <a:lnTo>
                    <a:pt x="1852" y="122"/>
                  </a:lnTo>
                  <a:lnTo>
                    <a:pt x="1730" y="74"/>
                  </a:lnTo>
                  <a:lnTo>
                    <a:pt x="1633" y="25"/>
                  </a:lnTo>
                  <a:lnTo>
                    <a:pt x="1486" y="1"/>
                  </a:lnTo>
                  <a:lnTo>
                    <a:pt x="1365" y="1"/>
                  </a:lnTo>
                  <a:lnTo>
                    <a:pt x="1194" y="25"/>
                  </a:lnTo>
                  <a:lnTo>
                    <a:pt x="1024" y="98"/>
                  </a:lnTo>
                  <a:lnTo>
                    <a:pt x="1024" y="98"/>
                  </a:lnTo>
                  <a:lnTo>
                    <a:pt x="853" y="171"/>
                  </a:lnTo>
                  <a:lnTo>
                    <a:pt x="707" y="269"/>
                  </a:lnTo>
                  <a:lnTo>
                    <a:pt x="561" y="390"/>
                  </a:lnTo>
                  <a:lnTo>
                    <a:pt x="439" y="536"/>
                  </a:lnTo>
                  <a:lnTo>
                    <a:pt x="317" y="683"/>
                  </a:lnTo>
                  <a:lnTo>
                    <a:pt x="220" y="853"/>
                  </a:lnTo>
                  <a:lnTo>
                    <a:pt x="147" y="1048"/>
                  </a:lnTo>
                  <a:lnTo>
                    <a:pt x="74" y="1243"/>
                  </a:lnTo>
                  <a:lnTo>
                    <a:pt x="49" y="1438"/>
                  </a:lnTo>
                  <a:lnTo>
                    <a:pt x="1" y="1657"/>
                  </a:lnTo>
                  <a:lnTo>
                    <a:pt x="1" y="1876"/>
                  </a:lnTo>
                  <a:lnTo>
                    <a:pt x="1" y="2095"/>
                  </a:lnTo>
                  <a:lnTo>
                    <a:pt x="25" y="2339"/>
                  </a:lnTo>
                  <a:lnTo>
                    <a:pt x="74" y="2558"/>
                  </a:lnTo>
                  <a:lnTo>
                    <a:pt x="147" y="2801"/>
                  </a:lnTo>
                  <a:lnTo>
                    <a:pt x="220" y="3045"/>
                  </a:lnTo>
                  <a:lnTo>
                    <a:pt x="220" y="3045"/>
                  </a:lnTo>
                  <a:lnTo>
                    <a:pt x="342" y="3264"/>
                  </a:lnTo>
                  <a:lnTo>
                    <a:pt x="439" y="3483"/>
                  </a:lnTo>
                  <a:lnTo>
                    <a:pt x="585" y="3678"/>
                  </a:lnTo>
                  <a:lnTo>
                    <a:pt x="731" y="3849"/>
                  </a:lnTo>
                  <a:lnTo>
                    <a:pt x="878" y="4019"/>
                  </a:lnTo>
                  <a:lnTo>
                    <a:pt x="1048" y="4165"/>
                  </a:lnTo>
                  <a:lnTo>
                    <a:pt x="1219" y="4311"/>
                  </a:lnTo>
                  <a:lnTo>
                    <a:pt x="1389" y="4409"/>
                  </a:lnTo>
                  <a:lnTo>
                    <a:pt x="1559" y="4506"/>
                  </a:lnTo>
                  <a:lnTo>
                    <a:pt x="1754" y="4579"/>
                  </a:lnTo>
                  <a:lnTo>
                    <a:pt x="1949" y="4628"/>
                  </a:lnTo>
                  <a:lnTo>
                    <a:pt x="2120" y="4677"/>
                  </a:lnTo>
                  <a:lnTo>
                    <a:pt x="2314" y="4677"/>
                  </a:lnTo>
                  <a:lnTo>
                    <a:pt x="2509" y="4677"/>
                  </a:lnTo>
                  <a:lnTo>
                    <a:pt x="2680" y="4628"/>
                  </a:lnTo>
                  <a:lnTo>
                    <a:pt x="2875" y="4579"/>
                  </a:lnTo>
                  <a:lnTo>
                    <a:pt x="2875" y="457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28" name="Shape 928"/>
            <p:cNvSpPr/>
            <p:nvPr/>
          </p:nvSpPr>
          <p:spPr>
            <a:xfrm>
              <a:off x="6859225" y="5033600"/>
              <a:ext cx="105350" cy="144950"/>
            </a:xfrm>
            <a:custGeom>
              <a:pathLst>
                <a:path extrusionOk="0" fill="none" h="5798" w="4214">
                  <a:moveTo>
                    <a:pt x="1778" y="5797"/>
                  </a:moveTo>
                  <a:lnTo>
                    <a:pt x="1778" y="5797"/>
                  </a:lnTo>
                  <a:lnTo>
                    <a:pt x="1997" y="5797"/>
                  </a:lnTo>
                  <a:lnTo>
                    <a:pt x="2216" y="5797"/>
                  </a:lnTo>
                  <a:lnTo>
                    <a:pt x="2411" y="5748"/>
                  </a:lnTo>
                  <a:lnTo>
                    <a:pt x="2630" y="5700"/>
                  </a:lnTo>
                  <a:lnTo>
                    <a:pt x="2825" y="5602"/>
                  </a:lnTo>
                  <a:lnTo>
                    <a:pt x="2996" y="5505"/>
                  </a:lnTo>
                  <a:lnTo>
                    <a:pt x="3191" y="5359"/>
                  </a:lnTo>
                  <a:lnTo>
                    <a:pt x="3361" y="5213"/>
                  </a:lnTo>
                  <a:lnTo>
                    <a:pt x="3507" y="5042"/>
                  </a:lnTo>
                  <a:lnTo>
                    <a:pt x="3653" y="4847"/>
                  </a:lnTo>
                  <a:lnTo>
                    <a:pt x="3799" y="4652"/>
                  </a:lnTo>
                  <a:lnTo>
                    <a:pt x="3921" y="4433"/>
                  </a:lnTo>
                  <a:lnTo>
                    <a:pt x="4019" y="4190"/>
                  </a:lnTo>
                  <a:lnTo>
                    <a:pt x="4092" y="3946"/>
                  </a:lnTo>
                  <a:lnTo>
                    <a:pt x="4165" y="3678"/>
                  </a:lnTo>
                  <a:lnTo>
                    <a:pt x="4213" y="3410"/>
                  </a:lnTo>
                  <a:lnTo>
                    <a:pt x="4213" y="3410"/>
                  </a:lnTo>
                  <a:lnTo>
                    <a:pt x="4213" y="3142"/>
                  </a:lnTo>
                  <a:lnTo>
                    <a:pt x="4189" y="2850"/>
                  </a:lnTo>
                  <a:lnTo>
                    <a:pt x="4116" y="2582"/>
                  </a:lnTo>
                  <a:lnTo>
                    <a:pt x="4019" y="2290"/>
                  </a:lnTo>
                  <a:lnTo>
                    <a:pt x="3897" y="2022"/>
                  </a:lnTo>
                  <a:lnTo>
                    <a:pt x="3726" y="1730"/>
                  </a:lnTo>
                  <a:lnTo>
                    <a:pt x="3556" y="1486"/>
                  </a:lnTo>
                  <a:lnTo>
                    <a:pt x="3361" y="1218"/>
                  </a:lnTo>
                  <a:lnTo>
                    <a:pt x="3142" y="999"/>
                  </a:lnTo>
                  <a:lnTo>
                    <a:pt x="2898" y="780"/>
                  </a:lnTo>
                  <a:lnTo>
                    <a:pt x="2679" y="585"/>
                  </a:lnTo>
                  <a:lnTo>
                    <a:pt x="2436" y="415"/>
                  </a:lnTo>
                  <a:lnTo>
                    <a:pt x="2192" y="269"/>
                  </a:lnTo>
                  <a:lnTo>
                    <a:pt x="1948" y="147"/>
                  </a:lnTo>
                  <a:lnTo>
                    <a:pt x="1705" y="74"/>
                  </a:lnTo>
                  <a:lnTo>
                    <a:pt x="1486" y="25"/>
                  </a:lnTo>
                  <a:lnTo>
                    <a:pt x="1486" y="25"/>
                  </a:lnTo>
                  <a:lnTo>
                    <a:pt x="1291" y="1"/>
                  </a:lnTo>
                  <a:lnTo>
                    <a:pt x="1096" y="49"/>
                  </a:lnTo>
                  <a:lnTo>
                    <a:pt x="950" y="98"/>
                  </a:lnTo>
                  <a:lnTo>
                    <a:pt x="804" y="195"/>
                  </a:lnTo>
                  <a:lnTo>
                    <a:pt x="682" y="317"/>
                  </a:lnTo>
                  <a:lnTo>
                    <a:pt x="585" y="463"/>
                  </a:lnTo>
                  <a:lnTo>
                    <a:pt x="487" y="658"/>
                  </a:lnTo>
                  <a:lnTo>
                    <a:pt x="390" y="853"/>
                  </a:lnTo>
                  <a:lnTo>
                    <a:pt x="268" y="1291"/>
                  </a:lnTo>
                  <a:lnTo>
                    <a:pt x="170" y="1803"/>
                  </a:lnTo>
                  <a:lnTo>
                    <a:pt x="49" y="2874"/>
                  </a:lnTo>
                  <a:lnTo>
                    <a:pt x="49" y="2874"/>
                  </a:lnTo>
                  <a:lnTo>
                    <a:pt x="0" y="3142"/>
                  </a:lnTo>
                  <a:lnTo>
                    <a:pt x="0" y="3410"/>
                  </a:lnTo>
                  <a:lnTo>
                    <a:pt x="24" y="3678"/>
                  </a:lnTo>
                  <a:lnTo>
                    <a:pt x="73" y="3922"/>
                  </a:lnTo>
                  <a:lnTo>
                    <a:pt x="122" y="4165"/>
                  </a:lnTo>
                  <a:lnTo>
                    <a:pt x="195" y="4409"/>
                  </a:lnTo>
                  <a:lnTo>
                    <a:pt x="292" y="4628"/>
                  </a:lnTo>
                  <a:lnTo>
                    <a:pt x="414" y="4823"/>
                  </a:lnTo>
                  <a:lnTo>
                    <a:pt x="536" y="5018"/>
                  </a:lnTo>
                  <a:lnTo>
                    <a:pt x="682" y="5188"/>
                  </a:lnTo>
                  <a:lnTo>
                    <a:pt x="828" y="5359"/>
                  </a:lnTo>
                  <a:lnTo>
                    <a:pt x="999" y="5480"/>
                  </a:lnTo>
                  <a:lnTo>
                    <a:pt x="1169" y="5602"/>
                  </a:lnTo>
                  <a:lnTo>
                    <a:pt x="1364" y="5675"/>
                  </a:lnTo>
                  <a:lnTo>
                    <a:pt x="1583" y="5748"/>
                  </a:lnTo>
                  <a:lnTo>
                    <a:pt x="1778" y="5797"/>
                  </a:lnTo>
                  <a:lnTo>
                    <a:pt x="1778" y="5797"/>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29" name="Shape 929"/>
            <p:cNvSpPr/>
            <p:nvPr/>
          </p:nvSpPr>
          <p:spPr>
            <a:xfrm>
              <a:off x="6931675" y="5150500"/>
              <a:ext cx="87075" cy="115725"/>
            </a:xfrm>
            <a:custGeom>
              <a:pathLst>
                <a:path extrusionOk="0" fill="none" h="4629" w="3483">
                  <a:moveTo>
                    <a:pt x="2558" y="98"/>
                  </a:moveTo>
                  <a:lnTo>
                    <a:pt x="2558" y="98"/>
                  </a:lnTo>
                  <a:lnTo>
                    <a:pt x="2387" y="49"/>
                  </a:lnTo>
                  <a:lnTo>
                    <a:pt x="2241" y="1"/>
                  </a:lnTo>
                  <a:lnTo>
                    <a:pt x="2095" y="1"/>
                  </a:lnTo>
                  <a:lnTo>
                    <a:pt x="1973" y="1"/>
                  </a:lnTo>
                  <a:lnTo>
                    <a:pt x="1851" y="49"/>
                  </a:lnTo>
                  <a:lnTo>
                    <a:pt x="1729" y="98"/>
                  </a:lnTo>
                  <a:lnTo>
                    <a:pt x="1632" y="196"/>
                  </a:lnTo>
                  <a:lnTo>
                    <a:pt x="1535" y="293"/>
                  </a:lnTo>
                  <a:lnTo>
                    <a:pt x="1364" y="561"/>
                  </a:lnTo>
                  <a:lnTo>
                    <a:pt x="1169" y="902"/>
                  </a:lnTo>
                  <a:lnTo>
                    <a:pt x="780" y="1730"/>
                  </a:lnTo>
                  <a:lnTo>
                    <a:pt x="780" y="1730"/>
                  </a:lnTo>
                  <a:lnTo>
                    <a:pt x="366" y="2607"/>
                  </a:lnTo>
                  <a:lnTo>
                    <a:pt x="195" y="2996"/>
                  </a:lnTo>
                  <a:lnTo>
                    <a:pt x="73" y="3386"/>
                  </a:lnTo>
                  <a:lnTo>
                    <a:pt x="25" y="3557"/>
                  </a:lnTo>
                  <a:lnTo>
                    <a:pt x="0" y="3727"/>
                  </a:lnTo>
                  <a:lnTo>
                    <a:pt x="25" y="3898"/>
                  </a:lnTo>
                  <a:lnTo>
                    <a:pt x="49" y="4044"/>
                  </a:lnTo>
                  <a:lnTo>
                    <a:pt x="98" y="4165"/>
                  </a:lnTo>
                  <a:lnTo>
                    <a:pt x="195" y="4287"/>
                  </a:lnTo>
                  <a:lnTo>
                    <a:pt x="317" y="4385"/>
                  </a:lnTo>
                  <a:lnTo>
                    <a:pt x="463" y="4482"/>
                  </a:lnTo>
                  <a:lnTo>
                    <a:pt x="463" y="4482"/>
                  </a:lnTo>
                  <a:lnTo>
                    <a:pt x="633" y="4555"/>
                  </a:lnTo>
                  <a:lnTo>
                    <a:pt x="828" y="4604"/>
                  </a:lnTo>
                  <a:lnTo>
                    <a:pt x="1023" y="4628"/>
                  </a:lnTo>
                  <a:lnTo>
                    <a:pt x="1194" y="4628"/>
                  </a:lnTo>
                  <a:lnTo>
                    <a:pt x="1388" y="4604"/>
                  </a:lnTo>
                  <a:lnTo>
                    <a:pt x="1583" y="4555"/>
                  </a:lnTo>
                  <a:lnTo>
                    <a:pt x="1778" y="4482"/>
                  </a:lnTo>
                  <a:lnTo>
                    <a:pt x="1949" y="4409"/>
                  </a:lnTo>
                  <a:lnTo>
                    <a:pt x="2143" y="4312"/>
                  </a:lnTo>
                  <a:lnTo>
                    <a:pt x="2314" y="4190"/>
                  </a:lnTo>
                  <a:lnTo>
                    <a:pt x="2484" y="4044"/>
                  </a:lnTo>
                  <a:lnTo>
                    <a:pt x="2655" y="3873"/>
                  </a:lnTo>
                  <a:lnTo>
                    <a:pt x="2801" y="3703"/>
                  </a:lnTo>
                  <a:lnTo>
                    <a:pt x="2947" y="3508"/>
                  </a:lnTo>
                  <a:lnTo>
                    <a:pt x="3069" y="3313"/>
                  </a:lnTo>
                  <a:lnTo>
                    <a:pt x="3191" y="3094"/>
                  </a:lnTo>
                  <a:lnTo>
                    <a:pt x="3191" y="3094"/>
                  </a:lnTo>
                  <a:lnTo>
                    <a:pt x="3288" y="2875"/>
                  </a:lnTo>
                  <a:lnTo>
                    <a:pt x="3361" y="2631"/>
                  </a:lnTo>
                  <a:lnTo>
                    <a:pt x="3410" y="2412"/>
                  </a:lnTo>
                  <a:lnTo>
                    <a:pt x="3459" y="2168"/>
                  </a:lnTo>
                  <a:lnTo>
                    <a:pt x="3483" y="1949"/>
                  </a:lnTo>
                  <a:lnTo>
                    <a:pt x="3483" y="1730"/>
                  </a:lnTo>
                  <a:lnTo>
                    <a:pt x="3459" y="1511"/>
                  </a:lnTo>
                  <a:lnTo>
                    <a:pt x="3434" y="1316"/>
                  </a:lnTo>
                  <a:lnTo>
                    <a:pt x="3386" y="1121"/>
                  </a:lnTo>
                  <a:lnTo>
                    <a:pt x="3313" y="926"/>
                  </a:lnTo>
                  <a:lnTo>
                    <a:pt x="3239" y="756"/>
                  </a:lnTo>
                  <a:lnTo>
                    <a:pt x="3118" y="585"/>
                  </a:lnTo>
                  <a:lnTo>
                    <a:pt x="2996" y="439"/>
                  </a:lnTo>
                  <a:lnTo>
                    <a:pt x="2874" y="317"/>
                  </a:lnTo>
                  <a:lnTo>
                    <a:pt x="2728" y="196"/>
                  </a:lnTo>
                  <a:lnTo>
                    <a:pt x="2558" y="98"/>
                  </a:lnTo>
                  <a:lnTo>
                    <a:pt x="2558" y="98"/>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30" name="Shape 930"/>
            <p:cNvSpPr/>
            <p:nvPr/>
          </p:nvSpPr>
          <p:spPr>
            <a:xfrm>
              <a:off x="6715525" y="5180350"/>
              <a:ext cx="263050" cy="247825"/>
            </a:xfrm>
            <a:custGeom>
              <a:pathLst>
                <a:path extrusionOk="0" fill="none" h="9913" w="10522">
                  <a:moveTo>
                    <a:pt x="8135" y="3191"/>
                  </a:moveTo>
                  <a:lnTo>
                    <a:pt x="8135" y="3191"/>
                  </a:lnTo>
                  <a:lnTo>
                    <a:pt x="8037" y="2923"/>
                  </a:lnTo>
                  <a:lnTo>
                    <a:pt x="7940" y="2655"/>
                  </a:lnTo>
                  <a:lnTo>
                    <a:pt x="7794" y="2119"/>
                  </a:lnTo>
                  <a:lnTo>
                    <a:pt x="7721" y="1851"/>
                  </a:lnTo>
                  <a:lnTo>
                    <a:pt x="7623" y="1608"/>
                  </a:lnTo>
                  <a:lnTo>
                    <a:pt x="7502" y="1340"/>
                  </a:lnTo>
                  <a:lnTo>
                    <a:pt x="7355" y="1120"/>
                  </a:lnTo>
                  <a:lnTo>
                    <a:pt x="7355" y="1120"/>
                  </a:lnTo>
                  <a:lnTo>
                    <a:pt x="7161" y="853"/>
                  </a:lnTo>
                  <a:lnTo>
                    <a:pt x="6941" y="633"/>
                  </a:lnTo>
                  <a:lnTo>
                    <a:pt x="6698" y="463"/>
                  </a:lnTo>
                  <a:lnTo>
                    <a:pt x="6430" y="292"/>
                  </a:lnTo>
                  <a:lnTo>
                    <a:pt x="6162" y="171"/>
                  </a:lnTo>
                  <a:lnTo>
                    <a:pt x="5870" y="73"/>
                  </a:lnTo>
                  <a:lnTo>
                    <a:pt x="5578" y="25"/>
                  </a:lnTo>
                  <a:lnTo>
                    <a:pt x="5285" y="0"/>
                  </a:lnTo>
                  <a:lnTo>
                    <a:pt x="5285" y="0"/>
                  </a:lnTo>
                  <a:lnTo>
                    <a:pt x="5261" y="0"/>
                  </a:lnTo>
                  <a:lnTo>
                    <a:pt x="5261" y="0"/>
                  </a:lnTo>
                  <a:lnTo>
                    <a:pt x="5237" y="0"/>
                  </a:lnTo>
                  <a:lnTo>
                    <a:pt x="5237" y="0"/>
                  </a:lnTo>
                  <a:lnTo>
                    <a:pt x="4944" y="25"/>
                  </a:lnTo>
                  <a:lnTo>
                    <a:pt x="4652" y="73"/>
                  </a:lnTo>
                  <a:lnTo>
                    <a:pt x="4360" y="171"/>
                  </a:lnTo>
                  <a:lnTo>
                    <a:pt x="4092" y="292"/>
                  </a:lnTo>
                  <a:lnTo>
                    <a:pt x="3824" y="463"/>
                  </a:lnTo>
                  <a:lnTo>
                    <a:pt x="3580" y="633"/>
                  </a:lnTo>
                  <a:lnTo>
                    <a:pt x="3361" y="853"/>
                  </a:lnTo>
                  <a:lnTo>
                    <a:pt x="3166" y="1120"/>
                  </a:lnTo>
                  <a:lnTo>
                    <a:pt x="3166" y="1120"/>
                  </a:lnTo>
                  <a:lnTo>
                    <a:pt x="3020" y="1340"/>
                  </a:lnTo>
                  <a:lnTo>
                    <a:pt x="2898" y="1608"/>
                  </a:lnTo>
                  <a:lnTo>
                    <a:pt x="2801" y="1851"/>
                  </a:lnTo>
                  <a:lnTo>
                    <a:pt x="2728" y="2119"/>
                  </a:lnTo>
                  <a:lnTo>
                    <a:pt x="2558" y="2655"/>
                  </a:lnTo>
                  <a:lnTo>
                    <a:pt x="2484" y="2923"/>
                  </a:lnTo>
                  <a:lnTo>
                    <a:pt x="2387" y="3191"/>
                  </a:lnTo>
                  <a:lnTo>
                    <a:pt x="2387" y="3191"/>
                  </a:lnTo>
                  <a:lnTo>
                    <a:pt x="2241" y="3434"/>
                  </a:lnTo>
                  <a:lnTo>
                    <a:pt x="2095" y="3678"/>
                  </a:lnTo>
                  <a:lnTo>
                    <a:pt x="1900" y="3897"/>
                  </a:lnTo>
                  <a:lnTo>
                    <a:pt x="1729" y="4092"/>
                  </a:lnTo>
                  <a:lnTo>
                    <a:pt x="1315" y="4457"/>
                  </a:lnTo>
                  <a:lnTo>
                    <a:pt x="901" y="4847"/>
                  </a:lnTo>
                  <a:lnTo>
                    <a:pt x="901" y="4847"/>
                  </a:lnTo>
                  <a:lnTo>
                    <a:pt x="707" y="5066"/>
                  </a:lnTo>
                  <a:lnTo>
                    <a:pt x="512" y="5310"/>
                  </a:lnTo>
                  <a:lnTo>
                    <a:pt x="366" y="5553"/>
                  </a:lnTo>
                  <a:lnTo>
                    <a:pt x="244" y="5821"/>
                  </a:lnTo>
                  <a:lnTo>
                    <a:pt x="146" y="6113"/>
                  </a:lnTo>
                  <a:lnTo>
                    <a:pt x="73" y="6405"/>
                  </a:lnTo>
                  <a:lnTo>
                    <a:pt x="25" y="6722"/>
                  </a:lnTo>
                  <a:lnTo>
                    <a:pt x="0" y="7014"/>
                  </a:lnTo>
                  <a:lnTo>
                    <a:pt x="0" y="7014"/>
                  </a:lnTo>
                  <a:lnTo>
                    <a:pt x="25" y="7307"/>
                  </a:lnTo>
                  <a:lnTo>
                    <a:pt x="49" y="7599"/>
                  </a:lnTo>
                  <a:lnTo>
                    <a:pt x="122" y="7867"/>
                  </a:lnTo>
                  <a:lnTo>
                    <a:pt x="219" y="8135"/>
                  </a:lnTo>
                  <a:lnTo>
                    <a:pt x="317" y="8403"/>
                  </a:lnTo>
                  <a:lnTo>
                    <a:pt x="439" y="8622"/>
                  </a:lnTo>
                  <a:lnTo>
                    <a:pt x="609" y="8865"/>
                  </a:lnTo>
                  <a:lnTo>
                    <a:pt x="780" y="9060"/>
                  </a:lnTo>
                  <a:lnTo>
                    <a:pt x="950" y="9255"/>
                  </a:lnTo>
                  <a:lnTo>
                    <a:pt x="1145" y="9401"/>
                  </a:lnTo>
                  <a:lnTo>
                    <a:pt x="1364" y="9547"/>
                  </a:lnTo>
                  <a:lnTo>
                    <a:pt x="1608" y="9669"/>
                  </a:lnTo>
                  <a:lnTo>
                    <a:pt x="1851" y="9766"/>
                  </a:lnTo>
                  <a:lnTo>
                    <a:pt x="2095" y="9840"/>
                  </a:lnTo>
                  <a:lnTo>
                    <a:pt x="2363" y="9888"/>
                  </a:lnTo>
                  <a:lnTo>
                    <a:pt x="2606" y="9913"/>
                  </a:lnTo>
                  <a:lnTo>
                    <a:pt x="2606" y="9913"/>
                  </a:lnTo>
                  <a:lnTo>
                    <a:pt x="2972" y="9888"/>
                  </a:lnTo>
                  <a:lnTo>
                    <a:pt x="3337" y="9791"/>
                  </a:lnTo>
                  <a:lnTo>
                    <a:pt x="3678" y="9669"/>
                  </a:lnTo>
                  <a:lnTo>
                    <a:pt x="3994" y="9474"/>
                  </a:lnTo>
                  <a:lnTo>
                    <a:pt x="3994" y="9474"/>
                  </a:lnTo>
                  <a:lnTo>
                    <a:pt x="4141" y="9377"/>
                  </a:lnTo>
                  <a:lnTo>
                    <a:pt x="4287" y="9304"/>
                  </a:lnTo>
                  <a:lnTo>
                    <a:pt x="4433" y="9279"/>
                  </a:lnTo>
                  <a:lnTo>
                    <a:pt x="4579" y="9231"/>
                  </a:lnTo>
                  <a:lnTo>
                    <a:pt x="4896" y="9206"/>
                  </a:lnTo>
                  <a:lnTo>
                    <a:pt x="5261" y="9206"/>
                  </a:lnTo>
                  <a:lnTo>
                    <a:pt x="5261" y="9206"/>
                  </a:lnTo>
                  <a:lnTo>
                    <a:pt x="5626" y="9206"/>
                  </a:lnTo>
                  <a:lnTo>
                    <a:pt x="5943" y="9231"/>
                  </a:lnTo>
                  <a:lnTo>
                    <a:pt x="6089" y="9279"/>
                  </a:lnTo>
                  <a:lnTo>
                    <a:pt x="6235" y="9304"/>
                  </a:lnTo>
                  <a:lnTo>
                    <a:pt x="6381" y="9377"/>
                  </a:lnTo>
                  <a:lnTo>
                    <a:pt x="6527" y="9474"/>
                  </a:lnTo>
                  <a:lnTo>
                    <a:pt x="6527" y="9474"/>
                  </a:lnTo>
                  <a:lnTo>
                    <a:pt x="6844" y="9669"/>
                  </a:lnTo>
                  <a:lnTo>
                    <a:pt x="7185" y="9791"/>
                  </a:lnTo>
                  <a:lnTo>
                    <a:pt x="7550" y="9888"/>
                  </a:lnTo>
                  <a:lnTo>
                    <a:pt x="7916" y="9913"/>
                  </a:lnTo>
                  <a:lnTo>
                    <a:pt x="7916" y="9913"/>
                  </a:lnTo>
                  <a:lnTo>
                    <a:pt x="8184" y="9888"/>
                  </a:lnTo>
                  <a:lnTo>
                    <a:pt x="8427" y="9840"/>
                  </a:lnTo>
                  <a:lnTo>
                    <a:pt x="8671" y="9766"/>
                  </a:lnTo>
                  <a:lnTo>
                    <a:pt x="8914" y="9669"/>
                  </a:lnTo>
                  <a:lnTo>
                    <a:pt x="9158" y="9547"/>
                  </a:lnTo>
                  <a:lnTo>
                    <a:pt x="9377" y="9401"/>
                  </a:lnTo>
                  <a:lnTo>
                    <a:pt x="9572" y="9255"/>
                  </a:lnTo>
                  <a:lnTo>
                    <a:pt x="9742" y="9060"/>
                  </a:lnTo>
                  <a:lnTo>
                    <a:pt x="9913" y="8865"/>
                  </a:lnTo>
                  <a:lnTo>
                    <a:pt x="10083" y="8622"/>
                  </a:lnTo>
                  <a:lnTo>
                    <a:pt x="10205" y="8403"/>
                  </a:lnTo>
                  <a:lnTo>
                    <a:pt x="10302" y="8135"/>
                  </a:lnTo>
                  <a:lnTo>
                    <a:pt x="10400" y="7867"/>
                  </a:lnTo>
                  <a:lnTo>
                    <a:pt x="10473" y="7599"/>
                  </a:lnTo>
                  <a:lnTo>
                    <a:pt x="10497" y="7307"/>
                  </a:lnTo>
                  <a:lnTo>
                    <a:pt x="10522" y="7014"/>
                  </a:lnTo>
                  <a:lnTo>
                    <a:pt x="10522" y="7014"/>
                  </a:lnTo>
                  <a:lnTo>
                    <a:pt x="10497" y="6722"/>
                  </a:lnTo>
                  <a:lnTo>
                    <a:pt x="10449" y="6405"/>
                  </a:lnTo>
                  <a:lnTo>
                    <a:pt x="10375" y="6113"/>
                  </a:lnTo>
                  <a:lnTo>
                    <a:pt x="10278" y="5821"/>
                  </a:lnTo>
                  <a:lnTo>
                    <a:pt x="10156" y="5553"/>
                  </a:lnTo>
                  <a:lnTo>
                    <a:pt x="10010" y="5310"/>
                  </a:lnTo>
                  <a:lnTo>
                    <a:pt x="9815" y="5066"/>
                  </a:lnTo>
                  <a:lnTo>
                    <a:pt x="9620" y="4847"/>
                  </a:lnTo>
                  <a:lnTo>
                    <a:pt x="9620" y="4847"/>
                  </a:lnTo>
                  <a:lnTo>
                    <a:pt x="9206" y="4457"/>
                  </a:lnTo>
                  <a:lnTo>
                    <a:pt x="8792" y="4092"/>
                  </a:lnTo>
                  <a:lnTo>
                    <a:pt x="8622" y="3897"/>
                  </a:lnTo>
                  <a:lnTo>
                    <a:pt x="8427" y="3678"/>
                  </a:lnTo>
                  <a:lnTo>
                    <a:pt x="8281" y="3434"/>
                  </a:lnTo>
                  <a:lnTo>
                    <a:pt x="8135" y="3191"/>
                  </a:lnTo>
                  <a:lnTo>
                    <a:pt x="8135" y="319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931" name="Shape 931"/>
          <p:cNvGrpSpPr/>
          <p:nvPr/>
        </p:nvGrpSpPr>
        <p:grpSpPr>
          <a:xfrm>
            <a:off x="3153705" y="381116"/>
            <a:ext cx="387932" cy="345970"/>
            <a:chOff x="3927500" y="301425"/>
            <a:chExt cx="461550" cy="411625"/>
          </a:xfrm>
        </p:grpSpPr>
        <p:sp>
          <p:nvSpPr>
            <p:cNvPr id="932" name="Shape 932"/>
            <p:cNvSpPr/>
            <p:nvPr/>
          </p:nvSpPr>
          <p:spPr>
            <a:xfrm>
              <a:off x="4080925" y="302050"/>
              <a:ext cx="154075" cy="411000"/>
            </a:xfrm>
            <a:custGeom>
              <a:pathLst>
                <a:path extrusionOk="0" fill="none" h="16440" w="6163">
                  <a:moveTo>
                    <a:pt x="6162" y="3118"/>
                  </a:moveTo>
                  <a:lnTo>
                    <a:pt x="0" y="0"/>
                  </a:lnTo>
                  <a:lnTo>
                    <a:pt x="0" y="13322"/>
                  </a:lnTo>
                  <a:lnTo>
                    <a:pt x="6162" y="16440"/>
                  </a:lnTo>
                  <a:lnTo>
                    <a:pt x="6162" y="3118"/>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33" name="Shape 933"/>
            <p:cNvSpPr/>
            <p:nvPr/>
          </p:nvSpPr>
          <p:spPr>
            <a:xfrm>
              <a:off x="3927500" y="301425"/>
              <a:ext cx="153450" cy="406150"/>
            </a:xfrm>
            <a:custGeom>
              <a:pathLst>
                <a:path extrusionOk="0" fill="none" h="16246" w="6138">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34" name="Shape 934"/>
            <p:cNvSpPr/>
            <p:nvPr/>
          </p:nvSpPr>
          <p:spPr>
            <a:xfrm>
              <a:off x="4234975" y="306925"/>
              <a:ext cx="154075" cy="405525"/>
            </a:xfrm>
            <a:custGeom>
              <a:pathLst>
                <a:path extrusionOk="0" fill="none" h="16221" w="6163">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35" name="Shape 935"/>
            <p:cNvSpPr/>
            <p:nvPr/>
          </p:nvSpPr>
          <p:spPr>
            <a:xfrm>
              <a:off x="4295850" y="442075"/>
              <a:ext cx="46300" cy="26225"/>
            </a:xfrm>
            <a:custGeom>
              <a:pathLst>
                <a:path extrusionOk="0" fill="none" h="1049" w="1852">
                  <a:moveTo>
                    <a:pt x="1" y="1"/>
                  </a:moveTo>
                  <a:lnTo>
                    <a:pt x="1852" y="1048"/>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36" name="Shape 936"/>
            <p:cNvSpPr/>
            <p:nvPr/>
          </p:nvSpPr>
          <p:spPr>
            <a:xfrm>
              <a:off x="4296475" y="415900"/>
              <a:ext cx="45075" cy="78575"/>
            </a:xfrm>
            <a:custGeom>
              <a:pathLst>
                <a:path extrusionOk="0" fill="none" h="3143" w="1803">
                  <a:moveTo>
                    <a:pt x="1802" y="1"/>
                  </a:moveTo>
                  <a:lnTo>
                    <a:pt x="0" y="3142"/>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37" name="Shape 937"/>
            <p:cNvSpPr/>
            <p:nvPr/>
          </p:nvSpPr>
          <p:spPr>
            <a:xfrm>
              <a:off x="3968275" y="590050"/>
              <a:ext cx="25" cy="6100"/>
            </a:xfrm>
            <a:custGeom>
              <a:pathLst>
                <a:path extrusionOk="0" fill="none" h="244" w="1">
                  <a:moveTo>
                    <a:pt x="1" y="244"/>
                  </a:moveTo>
                  <a:lnTo>
                    <a:pt x="1" y="244"/>
                  </a:lnTo>
                  <a:lnTo>
                    <a:pt x="1"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38" name="Shape 938"/>
            <p:cNvSpPr/>
            <p:nvPr/>
          </p:nvSpPr>
          <p:spPr>
            <a:xfrm>
              <a:off x="3970725" y="558375"/>
              <a:ext cx="1850" cy="12200"/>
            </a:xfrm>
            <a:custGeom>
              <a:pathLst>
                <a:path extrusionOk="0" fill="none" h="488" w="74">
                  <a:moveTo>
                    <a:pt x="0" y="488"/>
                  </a:moveTo>
                  <a:lnTo>
                    <a:pt x="73"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39" name="Shape 939"/>
            <p:cNvSpPr/>
            <p:nvPr/>
          </p:nvSpPr>
          <p:spPr>
            <a:xfrm>
              <a:off x="3976200" y="527325"/>
              <a:ext cx="3675" cy="12200"/>
            </a:xfrm>
            <a:custGeom>
              <a:pathLst>
                <a:path extrusionOk="0" fill="none" h="488" w="147">
                  <a:moveTo>
                    <a:pt x="0" y="488"/>
                  </a:moveTo>
                  <a:lnTo>
                    <a:pt x="98" y="147"/>
                  </a:lnTo>
                  <a:lnTo>
                    <a:pt x="147"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0" name="Shape 940"/>
            <p:cNvSpPr/>
            <p:nvPr/>
          </p:nvSpPr>
          <p:spPr>
            <a:xfrm>
              <a:off x="3985950" y="498100"/>
              <a:ext cx="4875" cy="10975"/>
            </a:xfrm>
            <a:custGeom>
              <a:pathLst>
                <a:path extrusionOk="0" fill="none" h="439" w="195">
                  <a:moveTo>
                    <a:pt x="0" y="439"/>
                  </a:moveTo>
                  <a:lnTo>
                    <a:pt x="195" y="25"/>
                  </a:lnTo>
                  <a:lnTo>
                    <a:pt x="195"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1" name="Shape 941"/>
            <p:cNvSpPr/>
            <p:nvPr/>
          </p:nvSpPr>
          <p:spPr>
            <a:xfrm>
              <a:off x="4000550" y="471300"/>
              <a:ext cx="7325" cy="9775"/>
            </a:xfrm>
            <a:custGeom>
              <a:pathLst>
                <a:path extrusionOk="0" fill="none" h="391" w="293">
                  <a:moveTo>
                    <a:pt x="1" y="391"/>
                  </a:moveTo>
                  <a:lnTo>
                    <a:pt x="74" y="269"/>
                  </a:lnTo>
                  <a:lnTo>
                    <a:pt x="293"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2" name="Shape 942"/>
            <p:cNvSpPr/>
            <p:nvPr/>
          </p:nvSpPr>
          <p:spPr>
            <a:xfrm>
              <a:off x="4021250" y="450600"/>
              <a:ext cx="10375" cy="6725"/>
            </a:xfrm>
            <a:custGeom>
              <a:pathLst>
                <a:path extrusionOk="0" fill="none" h="269" w="415">
                  <a:moveTo>
                    <a:pt x="1" y="269"/>
                  </a:moveTo>
                  <a:lnTo>
                    <a:pt x="25" y="244"/>
                  </a:lnTo>
                  <a:lnTo>
                    <a:pt x="220" y="123"/>
                  </a:lnTo>
                  <a:lnTo>
                    <a:pt x="415"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3" name="Shape 943"/>
            <p:cNvSpPr/>
            <p:nvPr/>
          </p:nvSpPr>
          <p:spPr>
            <a:xfrm>
              <a:off x="4049250" y="440250"/>
              <a:ext cx="11600" cy="2475"/>
            </a:xfrm>
            <a:custGeom>
              <a:pathLst>
                <a:path extrusionOk="0" fill="none" h="99" w="464">
                  <a:moveTo>
                    <a:pt x="1" y="98"/>
                  </a:moveTo>
                  <a:lnTo>
                    <a:pt x="220" y="50"/>
                  </a:lnTo>
                  <a:lnTo>
                    <a:pt x="464" y="1"/>
                  </a:lnTo>
                  <a:lnTo>
                    <a:pt x="464"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4" name="Shape 944"/>
            <p:cNvSpPr/>
            <p:nvPr/>
          </p:nvSpPr>
          <p:spPr>
            <a:xfrm>
              <a:off x="4080325" y="439650"/>
              <a:ext cx="12200" cy="1850"/>
            </a:xfrm>
            <a:custGeom>
              <a:pathLst>
                <a:path extrusionOk="0" fill="none" h="74" w="488">
                  <a:moveTo>
                    <a:pt x="0" y="0"/>
                  </a:moveTo>
                  <a:lnTo>
                    <a:pt x="146" y="0"/>
                  </a:lnTo>
                  <a:lnTo>
                    <a:pt x="463" y="74"/>
                  </a:lnTo>
                  <a:lnTo>
                    <a:pt x="487" y="7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5" name="Shape 945"/>
            <p:cNvSpPr/>
            <p:nvPr/>
          </p:nvSpPr>
          <p:spPr>
            <a:xfrm>
              <a:off x="4110150" y="450000"/>
              <a:ext cx="9150" cy="7950"/>
            </a:xfrm>
            <a:custGeom>
              <a:pathLst>
                <a:path extrusionOk="0" fill="none" h="318" w="366">
                  <a:moveTo>
                    <a:pt x="0" y="1"/>
                  </a:moveTo>
                  <a:lnTo>
                    <a:pt x="98" y="74"/>
                  </a:lnTo>
                  <a:lnTo>
                    <a:pt x="317" y="268"/>
                  </a:lnTo>
                  <a:lnTo>
                    <a:pt x="366" y="317"/>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6" name="Shape 946"/>
            <p:cNvSpPr/>
            <p:nvPr/>
          </p:nvSpPr>
          <p:spPr>
            <a:xfrm>
              <a:off x="4130250" y="473750"/>
              <a:ext cx="4900" cy="10975"/>
            </a:xfrm>
            <a:custGeom>
              <a:pathLst>
                <a:path extrusionOk="0" fill="none" h="439" w="196">
                  <a:moveTo>
                    <a:pt x="0" y="0"/>
                  </a:moveTo>
                  <a:lnTo>
                    <a:pt x="25" y="73"/>
                  </a:lnTo>
                  <a:lnTo>
                    <a:pt x="171" y="366"/>
                  </a:lnTo>
                  <a:lnTo>
                    <a:pt x="195" y="43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7" name="Shape 947"/>
            <p:cNvSpPr/>
            <p:nvPr/>
          </p:nvSpPr>
          <p:spPr>
            <a:xfrm>
              <a:off x="4141800" y="502975"/>
              <a:ext cx="3700" cy="11600"/>
            </a:xfrm>
            <a:custGeom>
              <a:pathLst>
                <a:path extrusionOk="0" fill="none" h="464" w="148">
                  <a:moveTo>
                    <a:pt x="1" y="0"/>
                  </a:moveTo>
                  <a:lnTo>
                    <a:pt x="147" y="46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8" name="Shape 948"/>
            <p:cNvSpPr/>
            <p:nvPr/>
          </p:nvSpPr>
          <p:spPr>
            <a:xfrm>
              <a:off x="4150950" y="533425"/>
              <a:ext cx="3675" cy="11575"/>
            </a:xfrm>
            <a:custGeom>
              <a:pathLst>
                <a:path extrusionOk="0" fill="none" h="463" w="147">
                  <a:moveTo>
                    <a:pt x="0" y="0"/>
                  </a:moveTo>
                  <a:lnTo>
                    <a:pt x="146" y="46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9" name="Shape 949"/>
            <p:cNvSpPr/>
            <p:nvPr/>
          </p:nvSpPr>
          <p:spPr>
            <a:xfrm>
              <a:off x="4160675" y="563850"/>
              <a:ext cx="4900" cy="11000"/>
            </a:xfrm>
            <a:custGeom>
              <a:pathLst>
                <a:path extrusionOk="0" fill="none" h="440" w="196">
                  <a:moveTo>
                    <a:pt x="1" y="1"/>
                  </a:moveTo>
                  <a:lnTo>
                    <a:pt x="50" y="123"/>
                  </a:lnTo>
                  <a:lnTo>
                    <a:pt x="196" y="415"/>
                  </a:lnTo>
                  <a:lnTo>
                    <a:pt x="196" y="43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50" name="Shape 950"/>
            <p:cNvSpPr/>
            <p:nvPr/>
          </p:nvSpPr>
          <p:spPr>
            <a:xfrm>
              <a:off x="4175300" y="591875"/>
              <a:ext cx="7325" cy="9150"/>
            </a:xfrm>
            <a:custGeom>
              <a:pathLst>
                <a:path extrusionOk="0" fill="none" h="366" w="293">
                  <a:moveTo>
                    <a:pt x="0" y="0"/>
                  </a:moveTo>
                  <a:lnTo>
                    <a:pt x="98" y="146"/>
                  </a:lnTo>
                  <a:lnTo>
                    <a:pt x="293" y="366"/>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51" name="Shape 951"/>
            <p:cNvSpPr/>
            <p:nvPr/>
          </p:nvSpPr>
          <p:spPr>
            <a:xfrm>
              <a:off x="4198425" y="613175"/>
              <a:ext cx="11000" cy="4900"/>
            </a:xfrm>
            <a:custGeom>
              <a:pathLst>
                <a:path extrusionOk="0" fill="none" h="196" w="440">
                  <a:moveTo>
                    <a:pt x="1" y="1"/>
                  </a:moveTo>
                  <a:lnTo>
                    <a:pt x="171" y="98"/>
                  </a:lnTo>
                  <a:lnTo>
                    <a:pt x="439" y="195"/>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52" name="Shape 952"/>
            <p:cNvSpPr/>
            <p:nvPr/>
          </p:nvSpPr>
          <p:spPr>
            <a:xfrm>
              <a:off x="4228275" y="621100"/>
              <a:ext cx="12200" cy="625"/>
            </a:xfrm>
            <a:custGeom>
              <a:pathLst>
                <a:path extrusionOk="0" fill="none" h="25" w="488">
                  <a:moveTo>
                    <a:pt x="0" y="0"/>
                  </a:moveTo>
                  <a:lnTo>
                    <a:pt x="49" y="25"/>
                  </a:lnTo>
                  <a:lnTo>
                    <a:pt x="487" y="0"/>
                  </a:lnTo>
                  <a:lnTo>
                    <a:pt x="487"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53" name="Shape 953"/>
            <p:cNvSpPr/>
            <p:nvPr/>
          </p:nvSpPr>
          <p:spPr>
            <a:xfrm>
              <a:off x="4259925" y="616225"/>
              <a:ext cx="11600" cy="3075"/>
            </a:xfrm>
            <a:custGeom>
              <a:pathLst>
                <a:path extrusionOk="0" fill="none" h="123" w="464">
                  <a:moveTo>
                    <a:pt x="1" y="122"/>
                  </a:moveTo>
                  <a:lnTo>
                    <a:pt x="196" y="73"/>
                  </a:lnTo>
                  <a:lnTo>
                    <a:pt x="464" y="0"/>
                  </a:lnTo>
                  <a:lnTo>
                    <a:pt x="464"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54" name="Shape 954"/>
            <p:cNvSpPr/>
            <p:nvPr/>
          </p:nvSpPr>
          <p:spPr>
            <a:xfrm>
              <a:off x="4289775" y="602225"/>
              <a:ext cx="10375" cy="6725"/>
            </a:xfrm>
            <a:custGeom>
              <a:pathLst>
                <a:path extrusionOk="0" fill="none" h="269" w="415">
                  <a:moveTo>
                    <a:pt x="0" y="268"/>
                  </a:moveTo>
                  <a:lnTo>
                    <a:pt x="195" y="146"/>
                  </a:lnTo>
                  <a:lnTo>
                    <a:pt x="390" y="0"/>
                  </a:lnTo>
                  <a:lnTo>
                    <a:pt x="414"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55" name="Shape 955"/>
            <p:cNvSpPr/>
            <p:nvPr/>
          </p:nvSpPr>
          <p:spPr>
            <a:xfrm>
              <a:off x="4313525" y="577875"/>
              <a:ext cx="6100" cy="10375"/>
            </a:xfrm>
            <a:custGeom>
              <a:pathLst>
                <a:path extrusionOk="0" fill="none" h="415" w="244">
                  <a:moveTo>
                    <a:pt x="0" y="414"/>
                  </a:moveTo>
                  <a:lnTo>
                    <a:pt x="24" y="365"/>
                  </a:lnTo>
                  <a:lnTo>
                    <a:pt x="146" y="195"/>
                  </a:lnTo>
                  <a:lnTo>
                    <a:pt x="244"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56" name="Shape 956"/>
            <p:cNvSpPr/>
            <p:nvPr/>
          </p:nvSpPr>
          <p:spPr>
            <a:xfrm>
              <a:off x="4326300" y="547425"/>
              <a:ext cx="2450" cy="12200"/>
            </a:xfrm>
            <a:custGeom>
              <a:pathLst>
                <a:path extrusionOk="0" fill="none" h="488" w="98">
                  <a:moveTo>
                    <a:pt x="0" y="487"/>
                  </a:moveTo>
                  <a:lnTo>
                    <a:pt x="49" y="293"/>
                  </a:lnTo>
                  <a:lnTo>
                    <a:pt x="98"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57" name="Shape 957"/>
            <p:cNvSpPr/>
            <p:nvPr/>
          </p:nvSpPr>
          <p:spPr>
            <a:xfrm>
              <a:off x="4329350" y="515750"/>
              <a:ext cx="625" cy="12200"/>
            </a:xfrm>
            <a:custGeom>
              <a:pathLst>
                <a:path extrusionOk="0" fill="none" h="488" w="25">
                  <a:moveTo>
                    <a:pt x="25" y="488"/>
                  </a:moveTo>
                  <a:lnTo>
                    <a:pt x="25" y="464"/>
                  </a:lnTo>
                  <a:lnTo>
                    <a:pt x="25" y="123"/>
                  </a:ln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58" name="Shape 958"/>
            <p:cNvSpPr/>
            <p:nvPr/>
          </p:nvSpPr>
          <p:spPr>
            <a:xfrm>
              <a:off x="4325075" y="488975"/>
              <a:ext cx="1250" cy="6100"/>
            </a:xfrm>
            <a:custGeom>
              <a:pathLst>
                <a:path extrusionOk="0" fill="none" h="244" w="50">
                  <a:moveTo>
                    <a:pt x="49" y="244"/>
                  </a:moveTo>
                  <a:lnTo>
                    <a:pt x="49" y="244"/>
                  </a:lnTo>
                  <a:lnTo>
                    <a:pt x="1"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959" name="Shape 959"/>
          <p:cNvGrpSpPr/>
          <p:nvPr/>
        </p:nvGrpSpPr>
        <p:grpSpPr>
          <a:xfrm>
            <a:off x="5441252" y="387777"/>
            <a:ext cx="332669" cy="332669"/>
            <a:chOff x="6649150" y="309350"/>
            <a:chExt cx="395800" cy="395800"/>
          </a:xfrm>
        </p:grpSpPr>
        <p:sp>
          <p:nvSpPr>
            <p:cNvPr id="960" name="Shape 960"/>
            <p:cNvSpPr/>
            <p:nvPr/>
          </p:nvSpPr>
          <p:spPr>
            <a:xfrm>
              <a:off x="6649150" y="309350"/>
              <a:ext cx="395800" cy="395800"/>
            </a:xfrm>
            <a:custGeom>
              <a:pathLst>
                <a:path extrusionOk="0" fill="none" h="15832" w="15832">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1" name="Shape 961"/>
            <p:cNvSpPr/>
            <p:nvPr/>
          </p:nvSpPr>
          <p:spPr>
            <a:xfrm>
              <a:off x="6673500" y="333700"/>
              <a:ext cx="347100" cy="347100"/>
            </a:xfrm>
            <a:custGeom>
              <a:pathLst>
                <a:path extrusionOk="0" fill="none" h="13884" w="13884">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2" name="Shape 962"/>
            <p:cNvSpPr/>
            <p:nvPr/>
          </p:nvSpPr>
          <p:spPr>
            <a:xfrm>
              <a:off x="6848850" y="397625"/>
              <a:ext cx="54825" cy="169300"/>
            </a:xfrm>
            <a:custGeom>
              <a:pathLst>
                <a:path extrusionOk="0" fill="none" h="6772" w="2193">
                  <a:moveTo>
                    <a:pt x="1" y="1"/>
                  </a:moveTo>
                  <a:lnTo>
                    <a:pt x="1" y="4580"/>
                  </a:lnTo>
                  <a:lnTo>
                    <a:pt x="2193" y="6772"/>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3" name="Shape 963"/>
            <p:cNvSpPr/>
            <p:nvPr/>
          </p:nvSpPr>
          <p:spPr>
            <a:xfrm>
              <a:off x="6847025" y="333700"/>
              <a:ext cx="25" cy="29250"/>
            </a:xfrm>
            <a:custGeom>
              <a:pathLst>
                <a:path extrusionOk="0" fill="none" h="1170" w="1">
                  <a:moveTo>
                    <a:pt x="1" y="1170"/>
                  </a:moveTo>
                  <a:lnTo>
                    <a:pt x="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4" name="Shape 964"/>
            <p:cNvSpPr/>
            <p:nvPr/>
          </p:nvSpPr>
          <p:spPr>
            <a:xfrm>
              <a:off x="6760575" y="356850"/>
              <a:ext cx="25" cy="25"/>
            </a:xfrm>
            <a:custGeom>
              <a:pathLst>
                <a:path extrusionOk="0" fill="none" h="1" w="1">
                  <a:moveTo>
                    <a:pt x="1" y="0"/>
                  </a:moveTo>
                  <a:lnTo>
                    <a:pt x="1"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5" name="Shape 965"/>
            <p:cNvSpPr/>
            <p:nvPr/>
          </p:nvSpPr>
          <p:spPr>
            <a:xfrm>
              <a:off x="6760575" y="356850"/>
              <a:ext cx="14025" cy="24975"/>
            </a:xfrm>
            <a:custGeom>
              <a:pathLst>
                <a:path extrusionOk="0" fill="none" h="999" w="561">
                  <a:moveTo>
                    <a:pt x="1" y="0"/>
                  </a:moveTo>
                  <a:lnTo>
                    <a:pt x="561" y="99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6" name="Shape 966"/>
            <p:cNvSpPr/>
            <p:nvPr/>
          </p:nvSpPr>
          <p:spPr>
            <a:xfrm>
              <a:off x="6696650" y="420775"/>
              <a:ext cx="25" cy="25"/>
            </a:xfrm>
            <a:custGeom>
              <a:pathLst>
                <a:path extrusionOk="0" fill="none" h="1" w="1">
                  <a:moveTo>
                    <a:pt x="0" y="0"/>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7" name="Shape 967"/>
            <p:cNvSpPr/>
            <p:nvPr/>
          </p:nvSpPr>
          <p:spPr>
            <a:xfrm>
              <a:off x="6696650" y="420775"/>
              <a:ext cx="24975" cy="14025"/>
            </a:xfrm>
            <a:custGeom>
              <a:pathLst>
                <a:path extrusionOk="0" fill="none" h="561" w="999">
                  <a:moveTo>
                    <a:pt x="0" y="0"/>
                  </a:moveTo>
                  <a:lnTo>
                    <a:pt x="999" y="56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8" name="Shape 968"/>
            <p:cNvSpPr/>
            <p:nvPr/>
          </p:nvSpPr>
          <p:spPr>
            <a:xfrm>
              <a:off x="6673500" y="507225"/>
              <a:ext cx="29250" cy="25"/>
            </a:xfrm>
            <a:custGeom>
              <a:pathLst>
                <a:path extrusionOk="0" fill="none" h="1" w="1170">
                  <a:moveTo>
                    <a:pt x="1" y="1"/>
                  </a:moveTo>
                  <a:lnTo>
                    <a:pt x="117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9" name="Shape 969"/>
            <p:cNvSpPr/>
            <p:nvPr/>
          </p:nvSpPr>
          <p:spPr>
            <a:xfrm>
              <a:off x="6696650" y="593700"/>
              <a:ext cx="25" cy="25"/>
            </a:xfrm>
            <a:custGeom>
              <a:pathLst>
                <a:path extrusionOk="0" fill="none" h="1" w="1">
                  <a:moveTo>
                    <a:pt x="0" y="0"/>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0" name="Shape 970"/>
            <p:cNvSpPr/>
            <p:nvPr/>
          </p:nvSpPr>
          <p:spPr>
            <a:xfrm>
              <a:off x="6696650" y="579700"/>
              <a:ext cx="24975" cy="14025"/>
            </a:xfrm>
            <a:custGeom>
              <a:pathLst>
                <a:path extrusionOk="0" fill="none" h="561" w="999">
                  <a:moveTo>
                    <a:pt x="0" y="560"/>
                  </a:moveTo>
                  <a:lnTo>
                    <a:pt x="999"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1" name="Shape 971"/>
            <p:cNvSpPr/>
            <p:nvPr/>
          </p:nvSpPr>
          <p:spPr>
            <a:xfrm>
              <a:off x="6760575" y="632675"/>
              <a:ext cx="14025" cy="24975"/>
            </a:xfrm>
            <a:custGeom>
              <a:pathLst>
                <a:path extrusionOk="0" fill="none" h="999" w="561">
                  <a:moveTo>
                    <a:pt x="1" y="999"/>
                  </a:moveTo>
                  <a:lnTo>
                    <a:pt x="561"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2" name="Shape 972"/>
            <p:cNvSpPr/>
            <p:nvPr/>
          </p:nvSpPr>
          <p:spPr>
            <a:xfrm>
              <a:off x="6760575" y="657625"/>
              <a:ext cx="25" cy="25"/>
            </a:xfrm>
            <a:custGeom>
              <a:pathLst>
                <a:path extrusionOk="0" fill="none" h="1" w="1">
                  <a:moveTo>
                    <a:pt x="1" y="1"/>
                  </a:moveTo>
                  <a:lnTo>
                    <a:pt x="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3" name="Shape 973"/>
            <p:cNvSpPr/>
            <p:nvPr/>
          </p:nvSpPr>
          <p:spPr>
            <a:xfrm>
              <a:off x="6847025" y="651550"/>
              <a:ext cx="25" cy="29250"/>
            </a:xfrm>
            <a:custGeom>
              <a:pathLst>
                <a:path extrusionOk="0" fill="none" h="1170" w="1">
                  <a:moveTo>
                    <a:pt x="1" y="0"/>
                  </a:moveTo>
                  <a:lnTo>
                    <a:pt x="1" y="116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4" name="Shape 974"/>
            <p:cNvSpPr/>
            <p:nvPr/>
          </p:nvSpPr>
          <p:spPr>
            <a:xfrm>
              <a:off x="6919500" y="632675"/>
              <a:ext cx="14025" cy="24975"/>
            </a:xfrm>
            <a:custGeom>
              <a:pathLst>
                <a:path extrusionOk="0" fill="none" h="999" w="561">
                  <a:moveTo>
                    <a:pt x="560" y="999"/>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5" name="Shape 975"/>
            <p:cNvSpPr/>
            <p:nvPr/>
          </p:nvSpPr>
          <p:spPr>
            <a:xfrm>
              <a:off x="6933500" y="657625"/>
              <a:ext cx="25" cy="25"/>
            </a:xfrm>
            <a:custGeom>
              <a:pathLst>
                <a:path extrusionOk="0" fill="none" h="1" w="1">
                  <a:moveTo>
                    <a:pt x="0" y="1"/>
                  </a:move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6" name="Shape 976"/>
            <p:cNvSpPr/>
            <p:nvPr/>
          </p:nvSpPr>
          <p:spPr>
            <a:xfrm>
              <a:off x="6972475" y="579700"/>
              <a:ext cx="24975" cy="14025"/>
            </a:xfrm>
            <a:custGeom>
              <a:pathLst>
                <a:path extrusionOk="0" fill="none" h="561" w="999">
                  <a:moveTo>
                    <a:pt x="999" y="560"/>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7" name="Shape 977"/>
            <p:cNvSpPr/>
            <p:nvPr/>
          </p:nvSpPr>
          <p:spPr>
            <a:xfrm>
              <a:off x="6997425" y="593700"/>
              <a:ext cx="25" cy="25"/>
            </a:xfrm>
            <a:custGeom>
              <a:pathLst>
                <a:path extrusionOk="0" fill="none" h="1" w="1">
                  <a:moveTo>
                    <a:pt x="1" y="0"/>
                  </a:moveTo>
                  <a:lnTo>
                    <a:pt x="1"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8" name="Shape 978"/>
            <p:cNvSpPr/>
            <p:nvPr/>
          </p:nvSpPr>
          <p:spPr>
            <a:xfrm>
              <a:off x="6991350" y="507225"/>
              <a:ext cx="29250" cy="25"/>
            </a:xfrm>
            <a:custGeom>
              <a:pathLst>
                <a:path extrusionOk="0" fill="none" h="1" w="1170">
                  <a:moveTo>
                    <a:pt x="1169" y="1"/>
                  </a:move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9" name="Shape 979"/>
            <p:cNvSpPr/>
            <p:nvPr/>
          </p:nvSpPr>
          <p:spPr>
            <a:xfrm>
              <a:off x="6972475" y="420775"/>
              <a:ext cx="24975" cy="14025"/>
            </a:xfrm>
            <a:custGeom>
              <a:pathLst>
                <a:path extrusionOk="0" fill="none" h="561" w="999">
                  <a:moveTo>
                    <a:pt x="0" y="561"/>
                  </a:moveTo>
                  <a:lnTo>
                    <a:pt x="999"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80" name="Shape 980"/>
            <p:cNvSpPr/>
            <p:nvPr/>
          </p:nvSpPr>
          <p:spPr>
            <a:xfrm>
              <a:off x="6997425" y="420775"/>
              <a:ext cx="25" cy="25"/>
            </a:xfrm>
            <a:custGeom>
              <a:pathLst>
                <a:path extrusionOk="0" fill="none" h="1" w="1">
                  <a:moveTo>
                    <a:pt x="1" y="0"/>
                  </a:moveTo>
                  <a:lnTo>
                    <a:pt x="1"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81" name="Shape 981"/>
            <p:cNvSpPr/>
            <p:nvPr/>
          </p:nvSpPr>
          <p:spPr>
            <a:xfrm>
              <a:off x="6919500" y="356850"/>
              <a:ext cx="14025" cy="24975"/>
            </a:xfrm>
            <a:custGeom>
              <a:pathLst>
                <a:path extrusionOk="0" fill="none" h="999" w="561">
                  <a:moveTo>
                    <a:pt x="560" y="0"/>
                  </a:moveTo>
                  <a:lnTo>
                    <a:pt x="0" y="99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82" name="Shape 982"/>
            <p:cNvSpPr/>
            <p:nvPr/>
          </p:nvSpPr>
          <p:spPr>
            <a:xfrm>
              <a:off x="6933500" y="356850"/>
              <a:ext cx="25" cy="25"/>
            </a:xfrm>
            <a:custGeom>
              <a:pathLst>
                <a:path extrusionOk="0" fill="none" h="1" w="1">
                  <a:moveTo>
                    <a:pt x="0" y="0"/>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983" name="Shape 983"/>
          <p:cNvGrpSpPr/>
          <p:nvPr/>
        </p:nvGrpSpPr>
        <p:grpSpPr>
          <a:xfrm>
            <a:off x="4873704" y="395447"/>
            <a:ext cx="337796" cy="319873"/>
            <a:chOff x="5973900" y="318475"/>
            <a:chExt cx="401900" cy="380575"/>
          </a:xfrm>
        </p:grpSpPr>
        <p:sp>
          <p:nvSpPr>
            <p:cNvPr id="984" name="Shape 984"/>
            <p:cNvSpPr/>
            <p:nvPr/>
          </p:nvSpPr>
          <p:spPr>
            <a:xfrm>
              <a:off x="5973900" y="337975"/>
              <a:ext cx="401900" cy="67000"/>
            </a:xfrm>
            <a:custGeom>
              <a:pathLst>
                <a:path extrusionOk="0" fill="none" h="2680" w="16076">
                  <a:moveTo>
                    <a:pt x="16075" y="2679"/>
                  </a:moveTo>
                  <a:lnTo>
                    <a:pt x="16075" y="0"/>
                  </a:lnTo>
                  <a:lnTo>
                    <a:pt x="1" y="0"/>
                  </a:lnTo>
                  <a:lnTo>
                    <a:pt x="1" y="2679"/>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85" name="Shape 985"/>
            <p:cNvSpPr/>
            <p:nvPr/>
          </p:nvSpPr>
          <p:spPr>
            <a:xfrm>
              <a:off x="6024450" y="348325"/>
              <a:ext cx="45075" cy="45075"/>
            </a:xfrm>
            <a:custGeom>
              <a:pathLst>
                <a:path extrusionOk="0" fill="none" h="1803" w="1803">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86" name="Shape 986"/>
            <p:cNvSpPr/>
            <p:nvPr/>
          </p:nvSpPr>
          <p:spPr>
            <a:xfrm>
              <a:off x="6280175" y="348325"/>
              <a:ext cx="45075" cy="45075"/>
            </a:xfrm>
            <a:custGeom>
              <a:pathLst>
                <a:path extrusionOk="0" fill="none" h="1803" w="1803">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87" name="Shape 987"/>
            <p:cNvSpPr/>
            <p:nvPr/>
          </p:nvSpPr>
          <p:spPr>
            <a:xfrm>
              <a:off x="5973900" y="667375"/>
              <a:ext cx="401900" cy="31675"/>
            </a:xfrm>
            <a:custGeom>
              <a:pathLst>
                <a:path extrusionOk="0" fill="none" h="1267" w="16076">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88" name="Shape 988"/>
            <p:cNvSpPr/>
            <p:nvPr/>
          </p:nvSpPr>
          <p:spPr>
            <a:xfrm>
              <a:off x="6302700" y="318475"/>
              <a:ext cx="28650" cy="63350"/>
            </a:xfrm>
            <a:custGeom>
              <a:pathLst>
                <a:path extrusionOk="0" fill="none" h="2534" w="1146">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89" name="Shape 989"/>
            <p:cNvSpPr/>
            <p:nvPr/>
          </p:nvSpPr>
          <p:spPr>
            <a:xfrm>
              <a:off x="6046975" y="318475"/>
              <a:ext cx="28650" cy="63350"/>
            </a:xfrm>
            <a:custGeom>
              <a:pathLst>
                <a:path extrusionOk="0" fill="none" h="2534" w="1146">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90" name="Shape 990"/>
            <p:cNvSpPr/>
            <p:nvPr/>
          </p:nvSpPr>
          <p:spPr>
            <a:xfrm>
              <a:off x="5973900" y="407375"/>
              <a:ext cx="401900" cy="272200"/>
            </a:xfrm>
            <a:custGeom>
              <a:pathLst>
                <a:path extrusionOk="0" fill="none" h="10888" w="16076">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91" name="Shape 991"/>
            <p:cNvSpPr/>
            <p:nvPr/>
          </p:nvSpPr>
          <p:spPr>
            <a:xfrm>
              <a:off x="6024450" y="456100"/>
              <a:ext cx="300800" cy="175375"/>
            </a:xfrm>
            <a:custGeom>
              <a:pathLst>
                <a:path extrusionOk="0" fill="none" h="7015" w="12032">
                  <a:moveTo>
                    <a:pt x="0" y="0"/>
                  </a:moveTo>
                  <a:lnTo>
                    <a:pt x="12032" y="0"/>
                  </a:lnTo>
                  <a:lnTo>
                    <a:pt x="12032" y="7014"/>
                  </a:lnTo>
                  <a:lnTo>
                    <a:pt x="0" y="7014"/>
                  </a:lnTo>
                  <a:lnTo>
                    <a:pt x="0" y="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92" name="Shape 992"/>
            <p:cNvSpPr/>
            <p:nvPr/>
          </p:nvSpPr>
          <p:spPr>
            <a:xfrm>
              <a:off x="6024450" y="573000"/>
              <a:ext cx="300800" cy="25"/>
            </a:xfrm>
            <a:custGeom>
              <a:pathLst>
                <a:path extrusionOk="0" fill="none" h="1" w="12032">
                  <a:moveTo>
                    <a:pt x="0" y="0"/>
                  </a:moveTo>
                  <a:lnTo>
                    <a:pt x="12032"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93" name="Shape 993"/>
            <p:cNvSpPr/>
            <p:nvPr/>
          </p:nvSpPr>
          <p:spPr>
            <a:xfrm>
              <a:off x="6024450" y="514550"/>
              <a:ext cx="300800" cy="25"/>
            </a:xfrm>
            <a:custGeom>
              <a:pathLst>
                <a:path extrusionOk="0" fill="none" h="1" w="12032">
                  <a:moveTo>
                    <a:pt x="0" y="0"/>
                  </a:moveTo>
                  <a:lnTo>
                    <a:pt x="12032"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94" name="Shape 994"/>
            <p:cNvSpPr/>
            <p:nvPr/>
          </p:nvSpPr>
          <p:spPr>
            <a:xfrm>
              <a:off x="6264950" y="456100"/>
              <a:ext cx="25" cy="175375"/>
            </a:xfrm>
            <a:custGeom>
              <a:pathLst>
                <a:path extrusionOk="0" fill="none" h="7015" w="1">
                  <a:moveTo>
                    <a:pt x="1" y="0"/>
                  </a:moveTo>
                  <a:lnTo>
                    <a:pt x="1" y="701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95" name="Shape 995"/>
            <p:cNvSpPr/>
            <p:nvPr/>
          </p:nvSpPr>
          <p:spPr>
            <a:xfrm>
              <a:off x="6204675" y="456100"/>
              <a:ext cx="25" cy="175375"/>
            </a:xfrm>
            <a:custGeom>
              <a:pathLst>
                <a:path extrusionOk="0" fill="none" h="7015" w="1">
                  <a:moveTo>
                    <a:pt x="0" y="0"/>
                  </a:moveTo>
                  <a:lnTo>
                    <a:pt x="0" y="701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96" name="Shape 996"/>
            <p:cNvSpPr/>
            <p:nvPr/>
          </p:nvSpPr>
          <p:spPr>
            <a:xfrm>
              <a:off x="6145000" y="456100"/>
              <a:ext cx="25" cy="175375"/>
            </a:xfrm>
            <a:custGeom>
              <a:pathLst>
                <a:path extrusionOk="0" fill="none" h="7015" w="1">
                  <a:moveTo>
                    <a:pt x="1" y="0"/>
                  </a:moveTo>
                  <a:lnTo>
                    <a:pt x="1" y="701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97" name="Shape 997"/>
            <p:cNvSpPr/>
            <p:nvPr/>
          </p:nvSpPr>
          <p:spPr>
            <a:xfrm>
              <a:off x="6084725" y="456100"/>
              <a:ext cx="25" cy="175375"/>
            </a:xfrm>
            <a:custGeom>
              <a:pathLst>
                <a:path extrusionOk="0" fill="none" h="7015" w="1">
                  <a:moveTo>
                    <a:pt x="1" y="0"/>
                  </a:moveTo>
                  <a:lnTo>
                    <a:pt x="1" y="701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998" name="Shape 998"/>
          <p:cNvGrpSpPr/>
          <p:nvPr/>
        </p:nvGrpSpPr>
        <p:grpSpPr>
          <a:xfrm>
            <a:off x="918857" y="908740"/>
            <a:ext cx="342881" cy="418127"/>
            <a:chOff x="1268550" y="929175"/>
            <a:chExt cx="407950" cy="497475"/>
          </a:xfrm>
        </p:grpSpPr>
        <p:sp>
          <p:nvSpPr>
            <p:cNvPr id="999" name="Shape 999"/>
            <p:cNvSpPr/>
            <p:nvPr/>
          </p:nvSpPr>
          <p:spPr>
            <a:xfrm>
              <a:off x="1268550" y="953550"/>
              <a:ext cx="387250" cy="473100"/>
            </a:xfrm>
            <a:custGeom>
              <a:pathLst>
                <a:path extrusionOk="0" fill="none" h="18924" w="15490">
                  <a:moveTo>
                    <a:pt x="15490" y="17828"/>
                  </a:moveTo>
                  <a:lnTo>
                    <a:pt x="15490" y="17828"/>
                  </a:lnTo>
                  <a:lnTo>
                    <a:pt x="15465" y="17998"/>
                  </a:lnTo>
                  <a:lnTo>
                    <a:pt x="15417" y="18169"/>
                  </a:lnTo>
                  <a:lnTo>
                    <a:pt x="15319" y="18364"/>
                  </a:lnTo>
                  <a:lnTo>
                    <a:pt x="15197" y="18534"/>
                  </a:lnTo>
                  <a:lnTo>
                    <a:pt x="15051" y="18680"/>
                  </a:lnTo>
                  <a:lnTo>
                    <a:pt x="14881" y="18802"/>
                  </a:lnTo>
                  <a:lnTo>
                    <a:pt x="14735" y="18900"/>
                  </a:lnTo>
                  <a:lnTo>
                    <a:pt x="14564" y="18924"/>
                  </a:lnTo>
                  <a:lnTo>
                    <a:pt x="1023" y="18924"/>
                  </a:lnTo>
                  <a:lnTo>
                    <a:pt x="1023" y="18924"/>
                  </a:lnTo>
                  <a:lnTo>
                    <a:pt x="852" y="18900"/>
                  </a:lnTo>
                  <a:lnTo>
                    <a:pt x="682" y="18802"/>
                  </a:lnTo>
                  <a:lnTo>
                    <a:pt x="511" y="18680"/>
                  </a:lnTo>
                  <a:lnTo>
                    <a:pt x="341" y="18534"/>
                  </a:lnTo>
                  <a:lnTo>
                    <a:pt x="219" y="18364"/>
                  </a:lnTo>
                  <a:lnTo>
                    <a:pt x="97" y="18169"/>
                  </a:lnTo>
                  <a:lnTo>
                    <a:pt x="24" y="17998"/>
                  </a:lnTo>
                  <a:lnTo>
                    <a:pt x="0" y="17828"/>
                  </a:lnTo>
                  <a:lnTo>
                    <a:pt x="0" y="877"/>
                  </a:lnTo>
                  <a:lnTo>
                    <a:pt x="0" y="877"/>
                  </a:lnTo>
                  <a:lnTo>
                    <a:pt x="24" y="706"/>
                  </a:lnTo>
                  <a:lnTo>
                    <a:pt x="97" y="560"/>
                  </a:lnTo>
                  <a:lnTo>
                    <a:pt x="195" y="414"/>
                  </a:lnTo>
                  <a:lnTo>
                    <a:pt x="341" y="268"/>
                  </a:lnTo>
                  <a:lnTo>
                    <a:pt x="487" y="171"/>
                  </a:lnTo>
                  <a:lnTo>
                    <a:pt x="658" y="73"/>
                  </a:lnTo>
                  <a:lnTo>
                    <a:pt x="828" y="24"/>
                  </a:lnTo>
                  <a:lnTo>
                    <a:pt x="974"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00" name="Shape 1000"/>
            <p:cNvSpPr/>
            <p:nvPr/>
          </p:nvSpPr>
          <p:spPr>
            <a:xfrm>
              <a:off x="1298975" y="929175"/>
              <a:ext cx="377525" cy="462775"/>
            </a:xfrm>
            <a:custGeom>
              <a:pathLst>
                <a:path extrusionOk="0" fill="none" h="18511" w="15101">
                  <a:moveTo>
                    <a:pt x="15101" y="3362"/>
                  </a:moveTo>
                  <a:lnTo>
                    <a:pt x="15101" y="17731"/>
                  </a:lnTo>
                  <a:lnTo>
                    <a:pt x="15101" y="17731"/>
                  </a:lnTo>
                  <a:lnTo>
                    <a:pt x="15076" y="17877"/>
                  </a:lnTo>
                  <a:lnTo>
                    <a:pt x="15028" y="18024"/>
                  </a:lnTo>
                  <a:lnTo>
                    <a:pt x="14979" y="18145"/>
                  </a:lnTo>
                  <a:lnTo>
                    <a:pt x="14882" y="18267"/>
                  </a:lnTo>
                  <a:lnTo>
                    <a:pt x="14760" y="18365"/>
                  </a:lnTo>
                  <a:lnTo>
                    <a:pt x="14614" y="18438"/>
                  </a:lnTo>
                  <a:lnTo>
                    <a:pt x="14468" y="18486"/>
                  </a:lnTo>
                  <a:lnTo>
                    <a:pt x="14321"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01" name="Shape 1001"/>
            <p:cNvSpPr/>
            <p:nvPr/>
          </p:nvSpPr>
          <p:spPr>
            <a:xfrm>
              <a:off x="1592450" y="929175"/>
              <a:ext cx="84050" cy="84050"/>
            </a:xfrm>
            <a:custGeom>
              <a:pathLst>
                <a:path extrusionOk="0" fill="none" h="3362" w="3362">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002" name="Shape 1002"/>
          <p:cNvGrpSpPr/>
          <p:nvPr/>
        </p:nvGrpSpPr>
        <p:grpSpPr>
          <a:xfrm>
            <a:off x="5404921" y="924605"/>
            <a:ext cx="405331" cy="388962"/>
            <a:chOff x="6605925" y="948050"/>
            <a:chExt cx="482250" cy="462775"/>
          </a:xfrm>
        </p:grpSpPr>
        <p:sp>
          <p:nvSpPr>
            <p:cNvPr id="1003" name="Shape 1003"/>
            <p:cNvSpPr/>
            <p:nvPr/>
          </p:nvSpPr>
          <p:spPr>
            <a:xfrm>
              <a:off x="6847025" y="1209875"/>
              <a:ext cx="60325" cy="200950"/>
            </a:xfrm>
            <a:custGeom>
              <a:pathLst>
                <a:path extrusionOk="0" fill="none" h="8038" w="2413">
                  <a:moveTo>
                    <a:pt x="2412" y="6820"/>
                  </a:moveTo>
                  <a:lnTo>
                    <a:pt x="2412" y="6820"/>
                  </a:lnTo>
                  <a:lnTo>
                    <a:pt x="2388" y="7063"/>
                  </a:lnTo>
                  <a:lnTo>
                    <a:pt x="2315" y="7283"/>
                  </a:lnTo>
                  <a:lnTo>
                    <a:pt x="2217" y="7502"/>
                  </a:lnTo>
                  <a:lnTo>
                    <a:pt x="2071" y="7672"/>
                  </a:lnTo>
                  <a:lnTo>
                    <a:pt x="1876" y="7818"/>
                  </a:lnTo>
                  <a:lnTo>
                    <a:pt x="1681" y="7940"/>
                  </a:lnTo>
                  <a:lnTo>
                    <a:pt x="1462" y="8013"/>
                  </a:lnTo>
                  <a:lnTo>
                    <a:pt x="1219" y="8038"/>
                  </a:lnTo>
                  <a:lnTo>
                    <a:pt x="1219" y="8038"/>
                  </a:lnTo>
                  <a:lnTo>
                    <a:pt x="975" y="8013"/>
                  </a:lnTo>
                  <a:lnTo>
                    <a:pt x="732" y="7940"/>
                  </a:lnTo>
                  <a:lnTo>
                    <a:pt x="537" y="7818"/>
                  </a:lnTo>
                  <a:lnTo>
                    <a:pt x="366" y="7672"/>
                  </a:lnTo>
                  <a:lnTo>
                    <a:pt x="196" y="7502"/>
                  </a:lnTo>
                  <a:lnTo>
                    <a:pt x="98" y="7283"/>
                  </a:lnTo>
                  <a:lnTo>
                    <a:pt x="25" y="7063"/>
                  </a:lnTo>
                  <a:lnTo>
                    <a:pt x="1" y="6820"/>
                  </a:lnTo>
                  <a:lnTo>
                    <a:pt x="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04" name="Shape 1004"/>
            <p:cNvSpPr/>
            <p:nvPr/>
          </p:nvSpPr>
          <p:spPr>
            <a:xfrm>
              <a:off x="6605925" y="971800"/>
              <a:ext cx="482250" cy="228350"/>
            </a:xfrm>
            <a:custGeom>
              <a:pathLst>
                <a:path extrusionOk="0" fill="none" h="9134" w="19290">
                  <a:moveTo>
                    <a:pt x="4993" y="8817"/>
                  </a:moveTo>
                  <a:lnTo>
                    <a:pt x="4993" y="8817"/>
                  </a:lnTo>
                  <a:lnTo>
                    <a:pt x="5212" y="8671"/>
                  </a:lnTo>
                  <a:lnTo>
                    <a:pt x="5456" y="8501"/>
                  </a:lnTo>
                  <a:lnTo>
                    <a:pt x="5748" y="8330"/>
                  </a:lnTo>
                  <a:lnTo>
                    <a:pt x="6040" y="8184"/>
                  </a:lnTo>
                  <a:lnTo>
                    <a:pt x="6357" y="8038"/>
                  </a:lnTo>
                  <a:lnTo>
                    <a:pt x="6674" y="7940"/>
                  </a:lnTo>
                  <a:lnTo>
                    <a:pt x="6990" y="7867"/>
                  </a:lnTo>
                  <a:lnTo>
                    <a:pt x="7307" y="7843"/>
                  </a:lnTo>
                  <a:lnTo>
                    <a:pt x="7307" y="7843"/>
                  </a:lnTo>
                  <a:lnTo>
                    <a:pt x="7623" y="7867"/>
                  </a:lnTo>
                  <a:lnTo>
                    <a:pt x="7916" y="7892"/>
                  </a:lnTo>
                  <a:lnTo>
                    <a:pt x="8184" y="7940"/>
                  </a:lnTo>
                  <a:lnTo>
                    <a:pt x="8452" y="8038"/>
                  </a:lnTo>
                  <a:lnTo>
                    <a:pt x="8719" y="8135"/>
                  </a:lnTo>
                  <a:lnTo>
                    <a:pt x="8963" y="8257"/>
                  </a:lnTo>
                  <a:lnTo>
                    <a:pt x="9182" y="8379"/>
                  </a:lnTo>
                  <a:lnTo>
                    <a:pt x="9401" y="8525"/>
                  </a:lnTo>
                  <a:lnTo>
                    <a:pt x="9888" y="8525"/>
                  </a:lnTo>
                  <a:lnTo>
                    <a:pt x="9888" y="8525"/>
                  </a:lnTo>
                  <a:lnTo>
                    <a:pt x="10108" y="8379"/>
                  </a:lnTo>
                  <a:lnTo>
                    <a:pt x="10327" y="8257"/>
                  </a:lnTo>
                  <a:lnTo>
                    <a:pt x="10570" y="8135"/>
                  </a:lnTo>
                  <a:lnTo>
                    <a:pt x="10838" y="8038"/>
                  </a:lnTo>
                  <a:lnTo>
                    <a:pt x="11106" y="7940"/>
                  </a:lnTo>
                  <a:lnTo>
                    <a:pt x="11374" y="7892"/>
                  </a:lnTo>
                  <a:lnTo>
                    <a:pt x="11666" y="7867"/>
                  </a:lnTo>
                  <a:lnTo>
                    <a:pt x="11983" y="7843"/>
                  </a:lnTo>
                  <a:lnTo>
                    <a:pt x="11983" y="7843"/>
                  </a:lnTo>
                  <a:lnTo>
                    <a:pt x="12300" y="7867"/>
                  </a:lnTo>
                  <a:lnTo>
                    <a:pt x="12616" y="7940"/>
                  </a:lnTo>
                  <a:lnTo>
                    <a:pt x="12933" y="8038"/>
                  </a:lnTo>
                  <a:lnTo>
                    <a:pt x="13249" y="8184"/>
                  </a:lnTo>
                  <a:lnTo>
                    <a:pt x="13542" y="8330"/>
                  </a:lnTo>
                  <a:lnTo>
                    <a:pt x="13834" y="8501"/>
                  </a:lnTo>
                  <a:lnTo>
                    <a:pt x="14078" y="8671"/>
                  </a:lnTo>
                  <a:lnTo>
                    <a:pt x="14297" y="8817"/>
                  </a:lnTo>
                  <a:lnTo>
                    <a:pt x="14297" y="8817"/>
                  </a:lnTo>
                  <a:lnTo>
                    <a:pt x="14516" y="8647"/>
                  </a:lnTo>
                  <a:lnTo>
                    <a:pt x="14784" y="8476"/>
                  </a:lnTo>
                  <a:lnTo>
                    <a:pt x="15052" y="8330"/>
                  </a:lnTo>
                  <a:lnTo>
                    <a:pt x="15368" y="8184"/>
                  </a:lnTo>
                  <a:lnTo>
                    <a:pt x="15685" y="8038"/>
                  </a:lnTo>
                  <a:lnTo>
                    <a:pt x="16002" y="7940"/>
                  </a:lnTo>
                  <a:lnTo>
                    <a:pt x="16343" y="7867"/>
                  </a:lnTo>
                  <a:lnTo>
                    <a:pt x="16659" y="7843"/>
                  </a:lnTo>
                  <a:lnTo>
                    <a:pt x="16659" y="7843"/>
                  </a:lnTo>
                  <a:lnTo>
                    <a:pt x="17073" y="7867"/>
                  </a:lnTo>
                  <a:lnTo>
                    <a:pt x="17487" y="7940"/>
                  </a:lnTo>
                  <a:lnTo>
                    <a:pt x="17853" y="8062"/>
                  </a:lnTo>
                  <a:lnTo>
                    <a:pt x="18218" y="8208"/>
                  </a:lnTo>
                  <a:lnTo>
                    <a:pt x="18534" y="8379"/>
                  </a:lnTo>
                  <a:lnTo>
                    <a:pt x="18827" y="8598"/>
                  </a:lnTo>
                  <a:lnTo>
                    <a:pt x="19095" y="8866"/>
                  </a:lnTo>
                  <a:lnTo>
                    <a:pt x="19289" y="9134"/>
                  </a:lnTo>
                  <a:lnTo>
                    <a:pt x="19289" y="9134"/>
                  </a:lnTo>
                  <a:lnTo>
                    <a:pt x="19265" y="8695"/>
                  </a:lnTo>
                  <a:lnTo>
                    <a:pt x="19192" y="8233"/>
                  </a:lnTo>
                  <a:lnTo>
                    <a:pt x="19119" y="7819"/>
                  </a:lnTo>
                  <a:lnTo>
                    <a:pt x="19046" y="7380"/>
                  </a:lnTo>
                  <a:lnTo>
                    <a:pt x="18924" y="6942"/>
                  </a:lnTo>
                  <a:lnTo>
                    <a:pt x="18802" y="6528"/>
                  </a:lnTo>
                  <a:lnTo>
                    <a:pt x="18632" y="6114"/>
                  </a:lnTo>
                  <a:lnTo>
                    <a:pt x="18486" y="5724"/>
                  </a:lnTo>
                  <a:lnTo>
                    <a:pt x="18291" y="5334"/>
                  </a:lnTo>
                  <a:lnTo>
                    <a:pt x="18072" y="4945"/>
                  </a:lnTo>
                  <a:lnTo>
                    <a:pt x="17853" y="4555"/>
                  </a:lnTo>
                  <a:lnTo>
                    <a:pt x="17609" y="4190"/>
                  </a:lnTo>
                  <a:lnTo>
                    <a:pt x="17365" y="3824"/>
                  </a:lnTo>
                  <a:lnTo>
                    <a:pt x="17073" y="3483"/>
                  </a:lnTo>
                  <a:lnTo>
                    <a:pt x="16781" y="3143"/>
                  </a:lnTo>
                  <a:lnTo>
                    <a:pt x="16464" y="2826"/>
                  </a:lnTo>
                  <a:lnTo>
                    <a:pt x="16464" y="2826"/>
                  </a:lnTo>
                  <a:lnTo>
                    <a:pt x="16148" y="2509"/>
                  </a:lnTo>
                  <a:lnTo>
                    <a:pt x="15831" y="2217"/>
                  </a:lnTo>
                  <a:lnTo>
                    <a:pt x="15490" y="1949"/>
                  </a:lnTo>
                  <a:lnTo>
                    <a:pt x="15125" y="1706"/>
                  </a:lnTo>
                  <a:lnTo>
                    <a:pt x="14759" y="1462"/>
                  </a:lnTo>
                  <a:lnTo>
                    <a:pt x="14394" y="1243"/>
                  </a:lnTo>
                  <a:lnTo>
                    <a:pt x="14004" y="1024"/>
                  </a:lnTo>
                  <a:lnTo>
                    <a:pt x="13615" y="853"/>
                  </a:lnTo>
                  <a:lnTo>
                    <a:pt x="13225" y="683"/>
                  </a:lnTo>
                  <a:lnTo>
                    <a:pt x="12811" y="512"/>
                  </a:lnTo>
                  <a:lnTo>
                    <a:pt x="12397" y="390"/>
                  </a:lnTo>
                  <a:lnTo>
                    <a:pt x="11983" y="269"/>
                  </a:lnTo>
                  <a:lnTo>
                    <a:pt x="11545" y="171"/>
                  </a:lnTo>
                  <a:lnTo>
                    <a:pt x="11131" y="98"/>
                  </a:lnTo>
                  <a:lnTo>
                    <a:pt x="10692" y="49"/>
                  </a:lnTo>
                  <a:lnTo>
                    <a:pt x="10254" y="1"/>
                  </a:lnTo>
                  <a:lnTo>
                    <a:pt x="9036" y="1"/>
                  </a:lnTo>
                  <a:lnTo>
                    <a:pt x="9036" y="1"/>
                  </a:lnTo>
                  <a:lnTo>
                    <a:pt x="8598" y="49"/>
                  </a:lnTo>
                  <a:lnTo>
                    <a:pt x="8159" y="98"/>
                  </a:lnTo>
                  <a:lnTo>
                    <a:pt x="7745" y="171"/>
                  </a:lnTo>
                  <a:lnTo>
                    <a:pt x="7307" y="269"/>
                  </a:lnTo>
                  <a:lnTo>
                    <a:pt x="6893" y="390"/>
                  </a:lnTo>
                  <a:lnTo>
                    <a:pt x="6479" y="512"/>
                  </a:lnTo>
                  <a:lnTo>
                    <a:pt x="6065" y="683"/>
                  </a:lnTo>
                  <a:lnTo>
                    <a:pt x="5675" y="853"/>
                  </a:lnTo>
                  <a:lnTo>
                    <a:pt x="5285" y="1024"/>
                  </a:lnTo>
                  <a:lnTo>
                    <a:pt x="4896" y="1243"/>
                  </a:lnTo>
                  <a:lnTo>
                    <a:pt x="4530" y="1462"/>
                  </a:lnTo>
                  <a:lnTo>
                    <a:pt x="4165" y="1706"/>
                  </a:lnTo>
                  <a:lnTo>
                    <a:pt x="3800" y="1949"/>
                  </a:lnTo>
                  <a:lnTo>
                    <a:pt x="3459" y="2217"/>
                  </a:lnTo>
                  <a:lnTo>
                    <a:pt x="3142" y="2509"/>
                  </a:lnTo>
                  <a:lnTo>
                    <a:pt x="2826" y="2826"/>
                  </a:lnTo>
                  <a:lnTo>
                    <a:pt x="2826" y="2826"/>
                  </a:lnTo>
                  <a:lnTo>
                    <a:pt x="2509" y="3143"/>
                  </a:lnTo>
                  <a:lnTo>
                    <a:pt x="2217" y="3483"/>
                  </a:lnTo>
                  <a:lnTo>
                    <a:pt x="1924" y="3824"/>
                  </a:lnTo>
                  <a:lnTo>
                    <a:pt x="1681" y="4190"/>
                  </a:lnTo>
                  <a:lnTo>
                    <a:pt x="1437" y="4555"/>
                  </a:lnTo>
                  <a:lnTo>
                    <a:pt x="1218" y="4945"/>
                  </a:lnTo>
                  <a:lnTo>
                    <a:pt x="999" y="5334"/>
                  </a:lnTo>
                  <a:lnTo>
                    <a:pt x="804" y="5724"/>
                  </a:lnTo>
                  <a:lnTo>
                    <a:pt x="658" y="6114"/>
                  </a:lnTo>
                  <a:lnTo>
                    <a:pt x="487" y="6528"/>
                  </a:lnTo>
                  <a:lnTo>
                    <a:pt x="366" y="6942"/>
                  </a:lnTo>
                  <a:lnTo>
                    <a:pt x="244" y="7380"/>
                  </a:lnTo>
                  <a:lnTo>
                    <a:pt x="171" y="7819"/>
                  </a:lnTo>
                  <a:lnTo>
                    <a:pt x="98" y="8233"/>
                  </a:lnTo>
                  <a:lnTo>
                    <a:pt x="25" y="8695"/>
                  </a:lnTo>
                  <a:lnTo>
                    <a:pt x="0" y="9134"/>
                  </a:lnTo>
                  <a:lnTo>
                    <a:pt x="0" y="9134"/>
                  </a:lnTo>
                  <a:lnTo>
                    <a:pt x="195" y="8866"/>
                  </a:lnTo>
                  <a:lnTo>
                    <a:pt x="463" y="8598"/>
                  </a:lnTo>
                  <a:lnTo>
                    <a:pt x="755" y="8379"/>
                  </a:lnTo>
                  <a:lnTo>
                    <a:pt x="1072" y="8208"/>
                  </a:lnTo>
                  <a:lnTo>
                    <a:pt x="1437" y="8062"/>
                  </a:lnTo>
                  <a:lnTo>
                    <a:pt x="1803" y="7940"/>
                  </a:lnTo>
                  <a:lnTo>
                    <a:pt x="2217" y="7867"/>
                  </a:lnTo>
                  <a:lnTo>
                    <a:pt x="2631" y="7843"/>
                  </a:lnTo>
                  <a:lnTo>
                    <a:pt x="2631" y="7843"/>
                  </a:lnTo>
                  <a:lnTo>
                    <a:pt x="2947" y="7867"/>
                  </a:lnTo>
                  <a:lnTo>
                    <a:pt x="3288" y="7940"/>
                  </a:lnTo>
                  <a:lnTo>
                    <a:pt x="3605" y="8038"/>
                  </a:lnTo>
                  <a:lnTo>
                    <a:pt x="3922" y="8184"/>
                  </a:lnTo>
                  <a:lnTo>
                    <a:pt x="4238" y="8330"/>
                  </a:lnTo>
                  <a:lnTo>
                    <a:pt x="4506" y="8476"/>
                  </a:lnTo>
                  <a:lnTo>
                    <a:pt x="4774" y="8647"/>
                  </a:lnTo>
                  <a:lnTo>
                    <a:pt x="4993" y="8817"/>
                  </a:lnTo>
                  <a:lnTo>
                    <a:pt x="4993" y="8817"/>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05" name="Shape 1005"/>
            <p:cNvSpPr/>
            <p:nvPr/>
          </p:nvSpPr>
          <p:spPr>
            <a:xfrm>
              <a:off x="6847025" y="948050"/>
              <a:ext cx="25" cy="23775"/>
            </a:xfrm>
            <a:custGeom>
              <a:pathLst>
                <a:path extrusionOk="0" fill="none" h="951" w="1">
                  <a:moveTo>
                    <a:pt x="1" y="951"/>
                  </a:moveTo>
                  <a:lnTo>
                    <a:pt x="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06" name="Shape 1006"/>
            <p:cNvSpPr/>
            <p:nvPr/>
          </p:nvSpPr>
          <p:spPr>
            <a:xfrm>
              <a:off x="6847025" y="1001025"/>
              <a:ext cx="25" cy="183900"/>
            </a:xfrm>
            <a:custGeom>
              <a:pathLst>
                <a:path extrusionOk="0" fill="none" h="7356" w="1">
                  <a:moveTo>
                    <a:pt x="1" y="1"/>
                  </a:moveTo>
                  <a:lnTo>
                    <a:pt x="1" y="7356"/>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07" name="Shape 1007"/>
            <p:cNvSpPr/>
            <p:nvPr/>
          </p:nvSpPr>
          <p:spPr>
            <a:xfrm>
              <a:off x="6872000" y="994325"/>
              <a:ext cx="85275" cy="190600"/>
            </a:xfrm>
            <a:custGeom>
              <a:pathLst>
                <a:path extrusionOk="0" fill="none" h="7624" w="3411">
                  <a:moveTo>
                    <a:pt x="3410" y="7624"/>
                  </a:moveTo>
                  <a:lnTo>
                    <a:pt x="3410" y="7624"/>
                  </a:lnTo>
                  <a:lnTo>
                    <a:pt x="3337" y="7112"/>
                  </a:lnTo>
                  <a:lnTo>
                    <a:pt x="3215" y="6406"/>
                  </a:lnTo>
                  <a:lnTo>
                    <a:pt x="3142" y="5968"/>
                  </a:lnTo>
                  <a:lnTo>
                    <a:pt x="3020" y="5505"/>
                  </a:lnTo>
                  <a:lnTo>
                    <a:pt x="2874" y="4994"/>
                  </a:lnTo>
                  <a:lnTo>
                    <a:pt x="2704" y="4482"/>
                  </a:lnTo>
                  <a:lnTo>
                    <a:pt x="2509" y="3922"/>
                  </a:lnTo>
                  <a:lnTo>
                    <a:pt x="2265" y="3362"/>
                  </a:lnTo>
                  <a:lnTo>
                    <a:pt x="1998" y="2802"/>
                  </a:lnTo>
                  <a:lnTo>
                    <a:pt x="1681" y="2217"/>
                  </a:lnTo>
                  <a:lnTo>
                    <a:pt x="1340" y="1633"/>
                  </a:lnTo>
                  <a:lnTo>
                    <a:pt x="950" y="1072"/>
                  </a:lnTo>
                  <a:lnTo>
                    <a:pt x="488" y="512"/>
                  </a:ln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08" name="Shape 1008"/>
            <p:cNvSpPr/>
            <p:nvPr/>
          </p:nvSpPr>
          <p:spPr>
            <a:xfrm>
              <a:off x="6736825" y="994325"/>
              <a:ext cx="85275" cy="190600"/>
            </a:xfrm>
            <a:custGeom>
              <a:pathLst>
                <a:path extrusionOk="0" fill="none" h="7624" w="3411">
                  <a:moveTo>
                    <a:pt x="3410" y="1"/>
                  </a:moveTo>
                  <a:lnTo>
                    <a:pt x="3410" y="1"/>
                  </a:lnTo>
                  <a:lnTo>
                    <a:pt x="2923" y="512"/>
                  </a:lnTo>
                  <a:lnTo>
                    <a:pt x="2461" y="1072"/>
                  </a:lnTo>
                  <a:lnTo>
                    <a:pt x="2071" y="1633"/>
                  </a:lnTo>
                  <a:lnTo>
                    <a:pt x="1706" y="2217"/>
                  </a:lnTo>
                  <a:lnTo>
                    <a:pt x="1413" y="2802"/>
                  </a:lnTo>
                  <a:lnTo>
                    <a:pt x="1121" y="3362"/>
                  </a:lnTo>
                  <a:lnTo>
                    <a:pt x="902" y="3922"/>
                  </a:lnTo>
                  <a:lnTo>
                    <a:pt x="707" y="4482"/>
                  </a:lnTo>
                  <a:lnTo>
                    <a:pt x="536" y="4994"/>
                  </a:lnTo>
                  <a:lnTo>
                    <a:pt x="390" y="5505"/>
                  </a:lnTo>
                  <a:lnTo>
                    <a:pt x="269" y="5968"/>
                  </a:lnTo>
                  <a:lnTo>
                    <a:pt x="171" y="6406"/>
                  </a:lnTo>
                  <a:lnTo>
                    <a:pt x="49" y="7112"/>
                  </a:lnTo>
                  <a:lnTo>
                    <a:pt x="1" y="762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009" name="Shape 1009"/>
          <p:cNvGrpSpPr/>
          <p:nvPr/>
        </p:nvGrpSpPr>
        <p:grpSpPr>
          <a:xfrm>
            <a:off x="5499603" y="2076573"/>
            <a:ext cx="215966" cy="342398"/>
            <a:chOff x="6718575" y="2318625"/>
            <a:chExt cx="256950" cy="407375"/>
          </a:xfrm>
        </p:grpSpPr>
        <p:sp>
          <p:nvSpPr>
            <p:cNvPr id="1010" name="Shape 1010"/>
            <p:cNvSpPr/>
            <p:nvPr/>
          </p:nvSpPr>
          <p:spPr>
            <a:xfrm>
              <a:off x="6795900" y="2673600"/>
              <a:ext cx="102300" cy="22550"/>
            </a:xfrm>
            <a:custGeom>
              <a:pathLst>
                <a:path extrusionOk="0" fill="none" h="902" w="4092">
                  <a:moveTo>
                    <a:pt x="4092" y="902"/>
                  </a:moveTo>
                  <a:lnTo>
                    <a:pt x="4092" y="1"/>
                  </a:lnTo>
                  <a:lnTo>
                    <a:pt x="0" y="1"/>
                  </a:lnTo>
                  <a:lnTo>
                    <a:pt x="0" y="902"/>
                  </a:lnTo>
                  <a:lnTo>
                    <a:pt x="4092" y="902"/>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11" name="Shape 1011"/>
            <p:cNvSpPr/>
            <p:nvPr/>
          </p:nvSpPr>
          <p:spPr>
            <a:xfrm>
              <a:off x="6795900" y="2650475"/>
              <a:ext cx="102300" cy="22550"/>
            </a:xfrm>
            <a:custGeom>
              <a:pathLst>
                <a:path extrusionOk="0" fill="none" h="902" w="4092">
                  <a:moveTo>
                    <a:pt x="4092" y="901"/>
                  </a:moveTo>
                  <a:lnTo>
                    <a:pt x="4092" y="0"/>
                  </a:lnTo>
                  <a:lnTo>
                    <a:pt x="0" y="0"/>
                  </a:lnTo>
                  <a:lnTo>
                    <a:pt x="0" y="901"/>
                  </a:lnTo>
                  <a:lnTo>
                    <a:pt x="4092" y="90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12" name="Shape 1012"/>
            <p:cNvSpPr/>
            <p:nvPr/>
          </p:nvSpPr>
          <p:spPr>
            <a:xfrm>
              <a:off x="6795900" y="2696125"/>
              <a:ext cx="102300" cy="29875"/>
            </a:xfrm>
            <a:custGeom>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13" name="Shape 1013"/>
            <p:cNvSpPr/>
            <p:nvPr/>
          </p:nvSpPr>
          <p:spPr>
            <a:xfrm>
              <a:off x="6784925" y="2459275"/>
              <a:ext cx="35350" cy="166875"/>
            </a:xfrm>
            <a:custGeom>
              <a:pathLst>
                <a:path extrusionOk="0" fill="none" h="6675" w="1414">
                  <a:moveTo>
                    <a:pt x="1413" y="6674"/>
                  </a:moveTo>
                  <a:lnTo>
                    <a:pt x="1413" y="6674"/>
                  </a:lnTo>
                  <a:lnTo>
                    <a:pt x="585" y="2850"/>
                  </a:lnTo>
                  <a:lnTo>
                    <a:pt x="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14" name="Shape 1014"/>
            <p:cNvSpPr/>
            <p:nvPr/>
          </p:nvSpPr>
          <p:spPr>
            <a:xfrm>
              <a:off x="6718575" y="2318625"/>
              <a:ext cx="256950" cy="307525"/>
            </a:xfrm>
            <a:custGeom>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15" name="Shape 1015"/>
            <p:cNvSpPr/>
            <p:nvPr/>
          </p:nvSpPr>
          <p:spPr>
            <a:xfrm>
              <a:off x="6873825" y="2459275"/>
              <a:ext cx="35350" cy="166875"/>
            </a:xfrm>
            <a:custGeom>
              <a:pathLst>
                <a:path extrusionOk="0" fill="none" h="6675" w="1414">
                  <a:moveTo>
                    <a:pt x="1413" y="1"/>
                  </a:moveTo>
                  <a:lnTo>
                    <a:pt x="1413" y="1"/>
                  </a:lnTo>
                  <a:lnTo>
                    <a:pt x="829" y="2850"/>
                  </a:lnTo>
                  <a:lnTo>
                    <a:pt x="1" y="6674"/>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16" name="Shape 1016"/>
            <p:cNvSpPr/>
            <p:nvPr/>
          </p:nvSpPr>
          <p:spPr>
            <a:xfrm>
              <a:off x="6801975" y="2453200"/>
              <a:ext cx="90150" cy="19500"/>
            </a:xfrm>
            <a:custGeom>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17" name="Shape 1017"/>
            <p:cNvSpPr/>
            <p:nvPr/>
          </p:nvSpPr>
          <p:spPr>
            <a:xfrm>
              <a:off x="6795900" y="2628550"/>
              <a:ext cx="102300" cy="25"/>
            </a:xfrm>
            <a:custGeom>
              <a:pathLst>
                <a:path extrusionOk="0" fill="none" h="1" w="4092">
                  <a:moveTo>
                    <a:pt x="0" y="1"/>
                  </a:moveTo>
                  <a:lnTo>
                    <a:pt x="4092"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018" name="Shape 1018"/>
          <p:cNvGrpSpPr/>
          <p:nvPr/>
        </p:nvGrpSpPr>
        <p:grpSpPr>
          <a:xfrm>
            <a:off x="2600992" y="2703481"/>
            <a:ext cx="363369" cy="221114"/>
            <a:chOff x="3269900" y="3064500"/>
            <a:chExt cx="432325" cy="263075"/>
          </a:xfrm>
        </p:grpSpPr>
        <p:sp>
          <p:nvSpPr>
            <p:cNvPr id="1019" name="Shape 1019"/>
            <p:cNvSpPr/>
            <p:nvPr/>
          </p:nvSpPr>
          <p:spPr>
            <a:xfrm>
              <a:off x="3269900" y="3064500"/>
              <a:ext cx="432325" cy="263075"/>
            </a:xfrm>
            <a:custGeom>
              <a:pathLst>
                <a:path extrusionOk="0" fill="none" h="10523" w="17293">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20" name="Shape 1020"/>
            <p:cNvSpPr/>
            <p:nvPr/>
          </p:nvSpPr>
          <p:spPr>
            <a:xfrm>
              <a:off x="3445875" y="3155825"/>
              <a:ext cx="80400" cy="80400"/>
            </a:xfrm>
            <a:custGeom>
              <a:pathLst>
                <a:path extrusionOk="0" fill="none" h="3216" w="3216">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21" name="Shape 1021"/>
            <p:cNvSpPr/>
            <p:nvPr/>
          </p:nvSpPr>
          <p:spPr>
            <a:xfrm>
              <a:off x="3381925" y="3091900"/>
              <a:ext cx="208275" cy="208275"/>
            </a:xfrm>
            <a:custGeom>
              <a:pathLst>
                <a:path extrusionOk="0" fill="none" h="8331" w="8331">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022" name="Shape 1022"/>
          <p:cNvGrpSpPr/>
          <p:nvPr/>
        </p:nvGrpSpPr>
        <p:grpSpPr>
          <a:xfrm>
            <a:off x="5475019" y="2635926"/>
            <a:ext cx="265114" cy="372593"/>
            <a:chOff x="6689325" y="2984125"/>
            <a:chExt cx="315425" cy="443300"/>
          </a:xfrm>
        </p:grpSpPr>
        <p:sp>
          <p:nvSpPr>
            <p:cNvPr id="1023" name="Shape 1023"/>
            <p:cNvSpPr/>
            <p:nvPr/>
          </p:nvSpPr>
          <p:spPr>
            <a:xfrm>
              <a:off x="6689325" y="2984125"/>
              <a:ext cx="315425" cy="77975"/>
            </a:xfrm>
            <a:custGeom>
              <a:pathLst>
                <a:path extrusionOk="0" fill="none" h="3119" w="12617">
                  <a:moveTo>
                    <a:pt x="12130" y="1413"/>
                  </a:moveTo>
                  <a:lnTo>
                    <a:pt x="8647" y="1413"/>
                  </a:lnTo>
                  <a:lnTo>
                    <a:pt x="8647" y="878"/>
                  </a:lnTo>
                  <a:lnTo>
                    <a:pt x="8647" y="878"/>
                  </a:lnTo>
                  <a:lnTo>
                    <a:pt x="8623" y="707"/>
                  </a:lnTo>
                  <a:lnTo>
                    <a:pt x="8574" y="537"/>
                  </a:lnTo>
                  <a:lnTo>
                    <a:pt x="8501" y="391"/>
                  </a:lnTo>
                  <a:lnTo>
                    <a:pt x="8379" y="269"/>
                  </a:lnTo>
                  <a:lnTo>
                    <a:pt x="8257" y="147"/>
                  </a:lnTo>
                  <a:lnTo>
                    <a:pt x="8111" y="74"/>
                  </a:lnTo>
                  <a:lnTo>
                    <a:pt x="7941" y="25"/>
                  </a:lnTo>
                  <a:lnTo>
                    <a:pt x="7770" y="1"/>
                  </a:lnTo>
                  <a:lnTo>
                    <a:pt x="4848" y="1"/>
                  </a:lnTo>
                  <a:lnTo>
                    <a:pt x="4848" y="1"/>
                  </a:lnTo>
                  <a:lnTo>
                    <a:pt x="4677" y="25"/>
                  </a:lnTo>
                  <a:lnTo>
                    <a:pt x="4507" y="74"/>
                  </a:lnTo>
                  <a:lnTo>
                    <a:pt x="4361" y="147"/>
                  </a:lnTo>
                  <a:lnTo>
                    <a:pt x="4239" y="269"/>
                  </a:lnTo>
                  <a:lnTo>
                    <a:pt x="4117" y="391"/>
                  </a:lnTo>
                  <a:lnTo>
                    <a:pt x="4044" y="537"/>
                  </a:lnTo>
                  <a:lnTo>
                    <a:pt x="3995" y="707"/>
                  </a:lnTo>
                  <a:lnTo>
                    <a:pt x="3971" y="878"/>
                  </a:lnTo>
                  <a:lnTo>
                    <a:pt x="3971" y="1413"/>
                  </a:lnTo>
                  <a:lnTo>
                    <a:pt x="488" y="1413"/>
                  </a:lnTo>
                  <a:lnTo>
                    <a:pt x="488" y="1413"/>
                  </a:lnTo>
                  <a:lnTo>
                    <a:pt x="391" y="1413"/>
                  </a:lnTo>
                  <a:lnTo>
                    <a:pt x="293" y="1462"/>
                  </a:lnTo>
                  <a:lnTo>
                    <a:pt x="220" y="1486"/>
                  </a:lnTo>
                  <a:lnTo>
                    <a:pt x="147" y="1560"/>
                  </a:lnTo>
                  <a:lnTo>
                    <a:pt x="74" y="1633"/>
                  </a:lnTo>
                  <a:lnTo>
                    <a:pt x="50" y="1706"/>
                  </a:lnTo>
                  <a:lnTo>
                    <a:pt x="1" y="1803"/>
                  </a:lnTo>
                  <a:lnTo>
                    <a:pt x="1" y="1901"/>
                  </a:lnTo>
                  <a:lnTo>
                    <a:pt x="1" y="3118"/>
                  </a:lnTo>
                  <a:lnTo>
                    <a:pt x="12617" y="3118"/>
                  </a:lnTo>
                  <a:lnTo>
                    <a:pt x="12617" y="1901"/>
                  </a:lnTo>
                  <a:lnTo>
                    <a:pt x="12617" y="1901"/>
                  </a:lnTo>
                  <a:lnTo>
                    <a:pt x="12617" y="1803"/>
                  </a:lnTo>
                  <a:lnTo>
                    <a:pt x="12568" y="1706"/>
                  </a:lnTo>
                  <a:lnTo>
                    <a:pt x="12544" y="1633"/>
                  </a:lnTo>
                  <a:lnTo>
                    <a:pt x="12471" y="1560"/>
                  </a:lnTo>
                  <a:lnTo>
                    <a:pt x="12398" y="1486"/>
                  </a:lnTo>
                  <a:lnTo>
                    <a:pt x="12325" y="1462"/>
                  </a:lnTo>
                  <a:lnTo>
                    <a:pt x="12227" y="1413"/>
                  </a:lnTo>
                  <a:lnTo>
                    <a:pt x="12130" y="1413"/>
                  </a:lnTo>
                  <a:lnTo>
                    <a:pt x="12130" y="1413"/>
                  </a:lnTo>
                  <a:close/>
                  <a:moveTo>
                    <a:pt x="4750" y="878"/>
                  </a:moveTo>
                  <a:lnTo>
                    <a:pt x="4750" y="878"/>
                  </a:lnTo>
                  <a:lnTo>
                    <a:pt x="4750" y="829"/>
                  </a:lnTo>
                  <a:lnTo>
                    <a:pt x="4775" y="805"/>
                  </a:lnTo>
                  <a:lnTo>
                    <a:pt x="4799" y="780"/>
                  </a:lnTo>
                  <a:lnTo>
                    <a:pt x="4848" y="780"/>
                  </a:lnTo>
                  <a:lnTo>
                    <a:pt x="7770" y="780"/>
                  </a:lnTo>
                  <a:lnTo>
                    <a:pt x="7770" y="780"/>
                  </a:lnTo>
                  <a:lnTo>
                    <a:pt x="7819" y="780"/>
                  </a:lnTo>
                  <a:lnTo>
                    <a:pt x="7843" y="805"/>
                  </a:lnTo>
                  <a:lnTo>
                    <a:pt x="7868" y="829"/>
                  </a:lnTo>
                  <a:lnTo>
                    <a:pt x="7868" y="878"/>
                  </a:lnTo>
                  <a:lnTo>
                    <a:pt x="7868" y="1413"/>
                  </a:lnTo>
                  <a:lnTo>
                    <a:pt x="4750" y="1413"/>
                  </a:lnTo>
                  <a:lnTo>
                    <a:pt x="4750" y="878"/>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24" name="Shape 1024"/>
            <p:cNvSpPr/>
            <p:nvPr/>
          </p:nvSpPr>
          <p:spPr>
            <a:xfrm>
              <a:off x="6702125" y="3069375"/>
              <a:ext cx="289850" cy="358050"/>
            </a:xfrm>
            <a:custGeom>
              <a:pathLst>
                <a:path extrusionOk="0" fill="none" h="14322" w="11594">
                  <a:moveTo>
                    <a:pt x="0" y="1"/>
                  </a:moveTo>
                  <a:lnTo>
                    <a:pt x="0" y="13834"/>
                  </a:lnTo>
                  <a:lnTo>
                    <a:pt x="0" y="13834"/>
                  </a:lnTo>
                  <a:lnTo>
                    <a:pt x="0" y="13932"/>
                  </a:lnTo>
                  <a:lnTo>
                    <a:pt x="49" y="14029"/>
                  </a:lnTo>
                  <a:lnTo>
                    <a:pt x="74" y="14102"/>
                  </a:lnTo>
                  <a:lnTo>
                    <a:pt x="147" y="14175"/>
                  </a:lnTo>
                  <a:lnTo>
                    <a:pt x="220" y="14224"/>
                  </a:lnTo>
                  <a:lnTo>
                    <a:pt x="293" y="14273"/>
                  </a:lnTo>
                  <a:lnTo>
                    <a:pt x="390" y="14297"/>
                  </a:lnTo>
                  <a:lnTo>
                    <a:pt x="488" y="14321"/>
                  </a:lnTo>
                  <a:lnTo>
                    <a:pt x="11106" y="14321"/>
                  </a:lnTo>
                  <a:lnTo>
                    <a:pt x="11106" y="14321"/>
                  </a:lnTo>
                  <a:lnTo>
                    <a:pt x="11204" y="14297"/>
                  </a:lnTo>
                  <a:lnTo>
                    <a:pt x="11301" y="14273"/>
                  </a:lnTo>
                  <a:lnTo>
                    <a:pt x="11374" y="14224"/>
                  </a:lnTo>
                  <a:lnTo>
                    <a:pt x="11447" y="14175"/>
                  </a:lnTo>
                  <a:lnTo>
                    <a:pt x="11520" y="14102"/>
                  </a:lnTo>
                  <a:lnTo>
                    <a:pt x="11545" y="14029"/>
                  </a:lnTo>
                  <a:lnTo>
                    <a:pt x="11593" y="13932"/>
                  </a:lnTo>
                  <a:lnTo>
                    <a:pt x="11593" y="13834"/>
                  </a:lnTo>
                  <a:lnTo>
                    <a:pt x="11593"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25" name="Shape 1025"/>
            <p:cNvSpPr/>
            <p:nvPr/>
          </p:nvSpPr>
          <p:spPr>
            <a:xfrm>
              <a:off x="6761175" y="3117475"/>
              <a:ext cx="25" cy="261850"/>
            </a:xfrm>
            <a:custGeom>
              <a:pathLst>
                <a:path extrusionOk="0" fill="none" h="10474" w="1">
                  <a:moveTo>
                    <a:pt x="1" y="10473"/>
                  </a:moveTo>
                  <a:lnTo>
                    <a:pt x="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26" name="Shape 1026"/>
            <p:cNvSpPr/>
            <p:nvPr/>
          </p:nvSpPr>
          <p:spPr>
            <a:xfrm>
              <a:off x="6847025" y="3117475"/>
              <a:ext cx="25" cy="261850"/>
            </a:xfrm>
            <a:custGeom>
              <a:pathLst>
                <a:path extrusionOk="0" fill="none" h="10474" w="1">
                  <a:moveTo>
                    <a:pt x="1" y="1"/>
                  </a:moveTo>
                  <a:lnTo>
                    <a:pt x="1" y="1047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27" name="Shape 1027"/>
            <p:cNvSpPr/>
            <p:nvPr/>
          </p:nvSpPr>
          <p:spPr>
            <a:xfrm>
              <a:off x="6932875" y="3117475"/>
              <a:ext cx="25" cy="261850"/>
            </a:xfrm>
            <a:custGeom>
              <a:pathLst>
                <a:path extrusionOk="0" fill="none" h="10474" w="1">
                  <a:moveTo>
                    <a:pt x="1" y="1"/>
                  </a:moveTo>
                  <a:lnTo>
                    <a:pt x="1" y="1047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028" name="Shape 1028"/>
          <p:cNvGrpSpPr/>
          <p:nvPr/>
        </p:nvGrpSpPr>
        <p:grpSpPr>
          <a:xfrm>
            <a:off x="1523744" y="3730593"/>
            <a:ext cx="256415" cy="414534"/>
            <a:chOff x="1988225" y="4286525"/>
            <a:chExt cx="305075" cy="493200"/>
          </a:xfrm>
        </p:grpSpPr>
        <p:sp>
          <p:nvSpPr>
            <p:cNvPr id="1029" name="Shape 1029"/>
            <p:cNvSpPr/>
            <p:nvPr/>
          </p:nvSpPr>
          <p:spPr>
            <a:xfrm>
              <a:off x="2178800" y="4519725"/>
              <a:ext cx="114500" cy="114475"/>
            </a:xfrm>
            <a:custGeom>
              <a:pathLst>
                <a:path extrusionOk="0" fill="none" h="4579" w="458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30" name="Shape 1030"/>
            <p:cNvSpPr/>
            <p:nvPr/>
          </p:nvSpPr>
          <p:spPr>
            <a:xfrm>
              <a:off x="1988225" y="4539200"/>
              <a:ext cx="156500" cy="156500"/>
            </a:xfrm>
            <a:custGeom>
              <a:pathLst>
                <a:path extrusionOk="0" fill="none" h="6260" w="626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31" name="Shape 1031"/>
            <p:cNvSpPr/>
            <p:nvPr/>
          </p:nvSpPr>
          <p:spPr>
            <a:xfrm>
              <a:off x="2042425" y="4286525"/>
              <a:ext cx="239300" cy="236250"/>
            </a:xfrm>
            <a:custGeom>
              <a:pathLst>
                <a:path extrusionOk="0" fill="none" h="9450" w="9572">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32" name="Shape 1032"/>
            <p:cNvSpPr/>
            <p:nvPr/>
          </p:nvSpPr>
          <p:spPr>
            <a:xfrm>
              <a:off x="2161750" y="4522750"/>
              <a:ext cx="25" cy="256975"/>
            </a:xfrm>
            <a:custGeom>
              <a:pathLst>
                <a:path extrusionOk="0" fill="none" h="10279" w="1">
                  <a:moveTo>
                    <a:pt x="1" y="10279"/>
                  </a:moveTo>
                  <a:lnTo>
                    <a:pt x="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33" name="Shape 1033"/>
            <p:cNvSpPr/>
            <p:nvPr/>
          </p:nvSpPr>
          <p:spPr>
            <a:xfrm>
              <a:off x="2133750" y="4377850"/>
              <a:ext cx="56050" cy="56025"/>
            </a:xfrm>
            <a:custGeom>
              <a:pathLst>
                <a:path extrusionOk="0" fill="none" h="2241" w="2242">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34" name="Shape 1034"/>
            <p:cNvSpPr/>
            <p:nvPr/>
          </p:nvSpPr>
          <p:spPr>
            <a:xfrm>
              <a:off x="2038150" y="4589125"/>
              <a:ext cx="87100" cy="87100"/>
            </a:xfrm>
            <a:custGeom>
              <a:pathLst>
                <a:path extrusionOk="0" fill="none" h="3484" w="3484">
                  <a:moveTo>
                    <a:pt x="1" y="0"/>
                  </a:moveTo>
                  <a:lnTo>
                    <a:pt x="3483" y="348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35" name="Shape 1035"/>
            <p:cNvSpPr/>
            <p:nvPr/>
          </p:nvSpPr>
          <p:spPr>
            <a:xfrm>
              <a:off x="2194025" y="4564150"/>
              <a:ext cx="54825" cy="54825"/>
            </a:xfrm>
            <a:custGeom>
              <a:pathLst>
                <a:path extrusionOk="0" fill="none" h="2193" w="2193">
                  <a:moveTo>
                    <a:pt x="2192" y="1"/>
                  </a:moveTo>
                  <a:lnTo>
                    <a:pt x="1" y="219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036" name="Shape 1036"/>
          <p:cNvGrpSpPr/>
          <p:nvPr/>
        </p:nvGrpSpPr>
        <p:grpSpPr>
          <a:xfrm>
            <a:off x="2067737" y="3759758"/>
            <a:ext cx="309640" cy="392030"/>
            <a:chOff x="2635450" y="4321225"/>
            <a:chExt cx="368400" cy="466425"/>
          </a:xfrm>
        </p:grpSpPr>
        <p:sp>
          <p:nvSpPr>
            <p:cNvPr id="1037" name="Shape 1037"/>
            <p:cNvSpPr/>
            <p:nvPr/>
          </p:nvSpPr>
          <p:spPr>
            <a:xfrm>
              <a:off x="2635450" y="4653050"/>
              <a:ext cx="368400" cy="134600"/>
            </a:xfrm>
            <a:custGeom>
              <a:pathLst>
                <a:path extrusionOk="0" fill="none" h="5384" w="14736">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38" name="Shape 1038"/>
            <p:cNvSpPr/>
            <p:nvPr/>
          </p:nvSpPr>
          <p:spPr>
            <a:xfrm>
              <a:off x="2819350" y="4321225"/>
              <a:ext cx="25" cy="347075"/>
            </a:xfrm>
            <a:custGeom>
              <a:pathLst>
                <a:path extrusionOk="0" fill="none" h="13883" w="1">
                  <a:moveTo>
                    <a:pt x="0" y="13883"/>
                  </a:move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39" name="Shape 1039"/>
            <p:cNvSpPr/>
            <p:nvPr/>
          </p:nvSpPr>
          <p:spPr>
            <a:xfrm>
              <a:off x="2835175" y="4328525"/>
              <a:ext cx="114475" cy="114500"/>
            </a:xfrm>
            <a:custGeom>
              <a:pathLst>
                <a:path extrusionOk="0" fill="none" h="4580" w="4579">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40" name="Shape 1040"/>
            <p:cNvSpPr/>
            <p:nvPr/>
          </p:nvSpPr>
          <p:spPr>
            <a:xfrm>
              <a:off x="2850400" y="4372975"/>
              <a:ext cx="54825" cy="54825"/>
            </a:xfrm>
            <a:custGeom>
              <a:pathLst>
                <a:path extrusionOk="0" fill="none" h="2193" w="2193">
                  <a:moveTo>
                    <a:pt x="2192" y="0"/>
                  </a:moveTo>
                  <a:lnTo>
                    <a:pt x="0" y="2192"/>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41" name="Shape 1041"/>
            <p:cNvSpPr/>
            <p:nvPr/>
          </p:nvSpPr>
          <p:spPr>
            <a:xfrm>
              <a:off x="2646425" y="4429600"/>
              <a:ext cx="156500" cy="156500"/>
            </a:xfrm>
            <a:custGeom>
              <a:pathLst>
                <a:path extrusionOk="0" fill="none" h="6260" w="626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42" name="Shape 1042"/>
            <p:cNvSpPr/>
            <p:nvPr/>
          </p:nvSpPr>
          <p:spPr>
            <a:xfrm>
              <a:off x="2696350" y="4479525"/>
              <a:ext cx="87100" cy="87100"/>
            </a:xfrm>
            <a:custGeom>
              <a:pathLst>
                <a:path extrusionOk="0" fill="none" h="3484" w="3484">
                  <a:moveTo>
                    <a:pt x="0" y="1"/>
                  </a:moveTo>
                  <a:lnTo>
                    <a:pt x="3483" y="348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043" name="Shape 1043"/>
          <p:cNvGrpSpPr/>
          <p:nvPr/>
        </p:nvGrpSpPr>
        <p:grpSpPr>
          <a:xfrm>
            <a:off x="5436146" y="3750030"/>
            <a:ext cx="342881" cy="383835"/>
            <a:chOff x="6643075" y="4309650"/>
            <a:chExt cx="407950" cy="456675"/>
          </a:xfrm>
        </p:grpSpPr>
        <p:sp>
          <p:nvSpPr>
            <p:cNvPr id="1044" name="Shape 1044"/>
            <p:cNvSpPr/>
            <p:nvPr/>
          </p:nvSpPr>
          <p:spPr>
            <a:xfrm>
              <a:off x="6643075" y="4698125"/>
              <a:ext cx="407950" cy="14625"/>
            </a:xfrm>
            <a:custGeom>
              <a:pathLst>
                <a:path extrusionOk="0" fill="none" h="585" w="16318">
                  <a:moveTo>
                    <a:pt x="16318" y="0"/>
                  </a:moveTo>
                  <a:lnTo>
                    <a:pt x="16318" y="0"/>
                  </a:lnTo>
                  <a:lnTo>
                    <a:pt x="16074" y="24"/>
                  </a:lnTo>
                  <a:lnTo>
                    <a:pt x="15879" y="73"/>
                  </a:lnTo>
                  <a:lnTo>
                    <a:pt x="15709" y="146"/>
                  </a:lnTo>
                  <a:lnTo>
                    <a:pt x="15538" y="244"/>
                  </a:lnTo>
                  <a:lnTo>
                    <a:pt x="15538" y="244"/>
                  </a:lnTo>
                  <a:lnTo>
                    <a:pt x="15319" y="365"/>
                  </a:lnTo>
                  <a:lnTo>
                    <a:pt x="15051" y="487"/>
                  </a:lnTo>
                  <a:lnTo>
                    <a:pt x="14881" y="536"/>
                  </a:lnTo>
                  <a:lnTo>
                    <a:pt x="14710" y="560"/>
                  </a:lnTo>
                  <a:lnTo>
                    <a:pt x="14516" y="585"/>
                  </a:lnTo>
                  <a:lnTo>
                    <a:pt x="14272" y="585"/>
                  </a:lnTo>
                  <a:lnTo>
                    <a:pt x="14272" y="585"/>
                  </a:lnTo>
                  <a:lnTo>
                    <a:pt x="14053" y="585"/>
                  </a:lnTo>
                  <a:lnTo>
                    <a:pt x="13858" y="560"/>
                  </a:lnTo>
                  <a:lnTo>
                    <a:pt x="13687" y="536"/>
                  </a:lnTo>
                  <a:lnTo>
                    <a:pt x="13517" y="487"/>
                  </a:lnTo>
                  <a:lnTo>
                    <a:pt x="13249" y="365"/>
                  </a:lnTo>
                  <a:lnTo>
                    <a:pt x="13030" y="244"/>
                  </a:lnTo>
                  <a:lnTo>
                    <a:pt x="13030" y="244"/>
                  </a:lnTo>
                  <a:lnTo>
                    <a:pt x="12859" y="146"/>
                  </a:lnTo>
                  <a:lnTo>
                    <a:pt x="12689" y="73"/>
                  </a:lnTo>
                  <a:lnTo>
                    <a:pt x="12494" y="24"/>
                  </a:lnTo>
                  <a:lnTo>
                    <a:pt x="12251" y="0"/>
                  </a:lnTo>
                  <a:lnTo>
                    <a:pt x="12251" y="0"/>
                  </a:lnTo>
                  <a:lnTo>
                    <a:pt x="11983" y="24"/>
                  </a:lnTo>
                  <a:lnTo>
                    <a:pt x="11788" y="73"/>
                  </a:lnTo>
                  <a:lnTo>
                    <a:pt x="11617" y="146"/>
                  </a:lnTo>
                  <a:lnTo>
                    <a:pt x="11471" y="244"/>
                  </a:lnTo>
                  <a:lnTo>
                    <a:pt x="11471" y="244"/>
                  </a:lnTo>
                  <a:lnTo>
                    <a:pt x="11228" y="365"/>
                  </a:lnTo>
                  <a:lnTo>
                    <a:pt x="10960" y="487"/>
                  </a:lnTo>
                  <a:lnTo>
                    <a:pt x="10814" y="536"/>
                  </a:lnTo>
                  <a:lnTo>
                    <a:pt x="10619" y="560"/>
                  </a:lnTo>
                  <a:lnTo>
                    <a:pt x="10424" y="585"/>
                  </a:lnTo>
                  <a:lnTo>
                    <a:pt x="10205" y="585"/>
                  </a:lnTo>
                  <a:lnTo>
                    <a:pt x="10205" y="585"/>
                  </a:lnTo>
                  <a:lnTo>
                    <a:pt x="9961" y="585"/>
                  </a:lnTo>
                  <a:lnTo>
                    <a:pt x="9766" y="560"/>
                  </a:lnTo>
                  <a:lnTo>
                    <a:pt x="9596" y="536"/>
                  </a:lnTo>
                  <a:lnTo>
                    <a:pt x="9425" y="487"/>
                  </a:lnTo>
                  <a:lnTo>
                    <a:pt x="9157" y="365"/>
                  </a:lnTo>
                  <a:lnTo>
                    <a:pt x="8938" y="244"/>
                  </a:lnTo>
                  <a:lnTo>
                    <a:pt x="8938" y="244"/>
                  </a:lnTo>
                  <a:lnTo>
                    <a:pt x="8768" y="146"/>
                  </a:lnTo>
                  <a:lnTo>
                    <a:pt x="8597" y="73"/>
                  </a:lnTo>
                  <a:lnTo>
                    <a:pt x="8402" y="24"/>
                  </a:lnTo>
                  <a:lnTo>
                    <a:pt x="8159" y="0"/>
                  </a:lnTo>
                  <a:lnTo>
                    <a:pt x="8159" y="0"/>
                  </a:lnTo>
                  <a:lnTo>
                    <a:pt x="7915" y="24"/>
                  </a:lnTo>
                  <a:lnTo>
                    <a:pt x="7721" y="73"/>
                  </a:lnTo>
                  <a:lnTo>
                    <a:pt x="7550" y="146"/>
                  </a:lnTo>
                  <a:lnTo>
                    <a:pt x="7380" y="244"/>
                  </a:lnTo>
                  <a:lnTo>
                    <a:pt x="7380" y="244"/>
                  </a:lnTo>
                  <a:lnTo>
                    <a:pt x="7160" y="365"/>
                  </a:lnTo>
                  <a:lnTo>
                    <a:pt x="6892" y="487"/>
                  </a:lnTo>
                  <a:lnTo>
                    <a:pt x="6722" y="536"/>
                  </a:lnTo>
                  <a:lnTo>
                    <a:pt x="6551" y="560"/>
                  </a:lnTo>
                  <a:lnTo>
                    <a:pt x="6332" y="585"/>
                  </a:lnTo>
                  <a:lnTo>
                    <a:pt x="6113" y="585"/>
                  </a:lnTo>
                  <a:lnTo>
                    <a:pt x="6113" y="585"/>
                  </a:lnTo>
                  <a:lnTo>
                    <a:pt x="5894" y="585"/>
                  </a:lnTo>
                  <a:lnTo>
                    <a:pt x="5699" y="560"/>
                  </a:lnTo>
                  <a:lnTo>
                    <a:pt x="5504" y="536"/>
                  </a:lnTo>
                  <a:lnTo>
                    <a:pt x="5358" y="487"/>
                  </a:lnTo>
                  <a:lnTo>
                    <a:pt x="5090" y="365"/>
                  </a:lnTo>
                  <a:lnTo>
                    <a:pt x="4847" y="244"/>
                  </a:lnTo>
                  <a:lnTo>
                    <a:pt x="4847" y="244"/>
                  </a:lnTo>
                  <a:lnTo>
                    <a:pt x="4676" y="146"/>
                  </a:lnTo>
                  <a:lnTo>
                    <a:pt x="4530" y="73"/>
                  </a:lnTo>
                  <a:lnTo>
                    <a:pt x="4335" y="24"/>
                  </a:lnTo>
                  <a:lnTo>
                    <a:pt x="4067" y="0"/>
                  </a:lnTo>
                  <a:lnTo>
                    <a:pt x="4067" y="0"/>
                  </a:lnTo>
                  <a:lnTo>
                    <a:pt x="3824" y="24"/>
                  </a:lnTo>
                  <a:lnTo>
                    <a:pt x="3629" y="73"/>
                  </a:lnTo>
                  <a:lnTo>
                    <a:pt x="3458" y="146"/>
                  </a:lnTo>
                  <a:lnTo>
                    <a:pt x="3288" y="244"/>
                  </a:lnTo>
                  <a:lnTo>
                    <a:pt x="3288" y="244"/>
                  </a:lnTo>
                  <a:lnTo>
                    <a:pt x="3069" y="365"/>
                  </a:lnTo>
                  <a:lnTo>
                    <a:pt x="2801" y="487"/>
                  </a:lnTo>
                  <a:lnTo>
                    <a:pt x="2630" y="536"/>
                  </a:lnTo>
                  <a:lnTo>
                    <a:pt x="2460" y="560"/>
                  </a:lnTo>
                  <a:lnTo>
                    <a:pt x="2265" y="585"/>
                  </a:lnTo>
                  <a:lnTo>
                    <a:pt x="2046" y="585"/>
                  </a:lnTo>
                  <a:lnTo>
                    <a:pt x="2046" y="585"/>
                  </a:lnTo>
                  <a:lnTo>
                    <a:pt x="1802" y="585"/>
                  </a:lnTo>
                  <a:lnTo>
                    <a:pt x="1607" y="560"/>
                  </a:lnTo>
                  <a:lnTo>
                    <a:pt x="1437" y="536"/>
                  </a:lnTo>
                  <a:lnTo>
                    <a:pt x="1266" y="487"/>
                  </a:lnTo>
                  <a:lnTo>
                    <a:pt x="999" y="365"/>
                  </a:lnTo>
                  <a:lnTo>
                    <a:pt x="779" y="244"/>
                  </a:lnTo>
                  <a:lnTo>
                    <a:pt x="779" y="244"/>
                  </a:lnTo>
                  <a:lnTo>
                    <a:pt x="609" y="146"/>
                  </a:lnTo>
                  <a:lnTo>
                    <a:pt x="438" y="73"/>
                  </a:lnTo>
                  <a:lnTo>
                    <a:pt x="244" y="24"/>
                  </a:ln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45" name="Shape 1045"/>
            <p:cNvSpPr/>
            <p:nvPr/>
          </p:nvSpPr>
          <p:spPr>
            <a:xfrm>
              <a:off x="6643075" y="4727350"/>
              <a:ext cx="407950" cy="14625"/>
            </a:xfrm>
            <a:custGeom>
              <a:pathLst>
                <a:path extrusionOk="0" fill="none" h="585" w="16318">
                  <a:moveTo>
                    <a:pt x="0" y="0"/>
                  </a:moveTo>
                  <a:lnTo>
                    <a:pt x="0" y="0"/>
                  </a:lnTo>
                  <a:lnTo>
                    <a:pt x="219" y="24"/>
                  </a:lnTo>
                  <a:lnTo>
                    <a:pt x="414" y="49"/>
                  </a:lnTo>
                  <a:lnTo>
                    <a:pt x="609" y="73"/>
                  </a:lnTo>
                  <a:lnTo>
                    <a:pt x="755" y="122"/>
                  </a:lnTo>
                  <a:lnTo>
                    <a:pt x="1023" y="244"/>
                  </a:lnTo>
                  <a:lnTo>
                    <a:pt x="1266" y="365"/>
                  </a:lnTo>
                  <a:lnTo>
                    <a:pt x="1266" y="365"/>
                  </a:lnTo>
                  <a:lnTo>
                    <a:pt x="1413" y="463"/>
                  </a:lnTo>
                  <a:lnTo>
                    <a:pt x="1583" y="536"/>
                  </a:lnTo>
                  <a:lnTo>
                    <a:pt x="1778" y="585"/>
                  </a:lnTo>
                  <a:lnTo>
                    <a:pt x="2046" y="585"/>
                  </a:lnTo>
                  <a:lnTo>
                    <a:pt x="2046" y="585"/>
                  </a:lnTo>
                  <a:lnTo>
                    <a:pt x="2289" y="585"/>
                  </a:lnTo>
                  <a:lnTo>
                    <a:pt x="2484" y="536"/>
                  </a:lnTo>
                  <a:lnTo>
                    <a:pt x="2655" y="463"/>
                  </a:lnTo>
                  <a:lnTo>
                    <a:pt x="2801" y="365"/>
                  </a:lnTo>
                  <a:lnTo>
                    <a:pt x="2801" y="365"/>
                  </a:lnTo>
                  <a:lnTo>
                    <a:pt x="3044" y="244"/>
                  </a:lnTo>
                  <a:lnTo>
                    <a:pt x="3312" y="122"/>
                  </a:lnTo>
                  <a:lnTo>
                    <a:pt x="3458" y="73"/>
                  </a:lnTo>
                  <a:lnTo>
                    <a:pt x="3653" y="49"/>
                  </a:lnTo>
                  <a:lnTo>
                    <a:pt x="3848" y="24"/>
                  </a:lnTo>
                  <a:lnTo>
                    <a:pt x="4067" y="0"/>
                  </a:lnTo>
                  <a:lnTo>
                    <a:pt x="4067" y="0"/>
                  </a:lnTo>
                  <a:lnTo>
                    <a:pt x="4311" y="24"/>
                  </a:lnTo>
                  <a:lnTo>
                    <a:pt x="4506" y="49"/>
                  </a:lnTo>
                  <a:lnTo>
                    <a:pt x="4676" y="73"/>
                  </a:lnTo>
                  <a:lnTo>
                    <a:pt x="4847" y="122"/>
                  </a:lnTo>
                  <a:lnTo>
                    <a:pt x="5115" y="244"/>
                  </a:lnTo>
                  <a:lnTo>
                    <a:pt x="5334" y="365"/>
                  </a:lnTo>
                  <a:lnTo>
                    <a:pt x="5334" y="365"/>
                  </a:lnTo>
                  <a:lnTo>
                    <a:pt x="5504" y="463"/>
                  </a:lnTo>
                  <a:lnTo>
                    <a:pt x="5675" y="536"/>
                  </a:lnTo>
                  <a:lnTo>
                    <a:pt x="5870" y="585"/>
                  </a:lnTo>
                  <a:lnTo>
                    <a:pt x="6113" y="585"/>
                  </a:lnTo>
                  <a:lnTo>
                    <a:pt x="6113" y="585"/>
                  </a:lnTo>
                  <a:lnTo>
                    <a:pt x="6357" y="585"/>
                  </a:lnTo>
                  <a:lnTo>
                    <a:pt x="6551" y="536"/>
                  </a:lnTo>
                  <a:lnTo>
                    <a:pt x="6722" y="463"/>
                  </a:lnTo>
                  <a:lnTo>
                    <a:pt x="6892" y="365"/>
                  </a:lnTo>
                  <a:lnTo>
                    <a:pt x="6892" y="365"/>
                  </a:lnTo>
                  <a:lnTo>
                    <a:pt x="7112" y="244"/>
                  </a:lnTo>
                  <a:lnTo>
                    <a:pt x="7380" y="122"/>
                  </a:lnTo>
                  <a:lnTo>
                    <a:pt x="7550" y="73"/>
                  </a:lnTo>
                  <a:lnTo>
                    <a:pt x="7721" y="49"/>
                  </a:lnTo>
                  <a:lnTo>
                    <a:pt x="7940" y="24"/>
                  </a:lnTo>
                  <a:lnTo>
                    <a:pt x="8159" y="0"/>
                  </a:lnTo>
                  <a:lnTo>
                    <a:pt x="8159" y="0"/>
                  </a:lnTo>
                  <a:lnTo>
                    <a:pt x="8378" y="24"/>
                  </a:lnTo>
                  <a:lnTo>
                    <a:pt x="8597" y="49"/>
                  </a:lnTo>
                  <a:lnTo>
                    <a:pt x="8768" y="73"/>
                  </a:lnTo>
                  <a:lnTo>
                    <a:pt x="8914" y="122"/>
                  </a:lnTo>
                  <a:lnTo>
                    <a:pt x="9206" y="244"/>
                  </a:lnTo>
                  <a:lnTo>
                    <a:pt x="9425" y="365"/>
                  </a:lnTo>
                  <a:lnTo>
                    <a:pt x="9425" y="365"/>
                  </a:lnTo>
                  <a:lnTo>
                    <a:pt x="9596" y="463"/>
                  </a:lnTo>
                  <a:lnTo>
                    <a:pt x="9766" y="536"/>
                  </a:lnTo>
                  <a:lnTo>
                    <a:pt x="9961" y="585"/>
                  </a:lnTo>
                  <a:lnTo>
                    <a:pt x="10205" y="585"/>
                  </a:lnTo>
                  <a:lnTo>
                    <a:pt x="10205" y="585"/>
                  </a:lnTo>
                  <a:lnTo>
                    <a:pt x="10448" y="585"/>
                  </a:lnTo>
                  <a:lnTo>
                    <a:pt x="10643" y="536"/>
                  </a:lnTo>
                  <a:lnTo>
                    <a:pt x="10814" y="463"/>
                  </a:lnTo>
                  <a:lnTo>
                    <a:pt x="10984" y="365"/>
                  </a:lnTo>
                  <a:lnTo>
                    <a:pt x="10984" y="365"/>
                  </a:lnTo>
                  <a:lnTo>
                    <a:pt x="11203" y="244"/>
                  </a:lnTo>
                  <a:lnTo>
                    <a:pt x="11471" y="122"/>
                  </a:lnTo>
                  <a:lnTo>
                    <a:pt x="11642" y="73"/>
                  </a:lnTo>
                  <a:lnTo>
                    <a:pt x="11812" y="49"/>
                  </a:lnTo>
                  <a:lnTo>
                    <a:pt x="12007" y="24"/>
                  </a:lnTo>
                  <a:lnTo>
                    <a:pt x="12251" y="0"/>
                  </a:lnTo>
                  <a:lnTo>
                    <a:pt x="12251" y="0"/>
                  </a:lnTo>
                  <a:lnTo>
                    <a:pt x="12470" y="24"/>
                  </a:lnTo>
                  <a:lnTo>
                    <a:pt x="12665" y="49"/>
                  </a:lnTo>
                  <a:lnTo>
                    <a:pt x="12859" y="73"/>
                  </a:lnTo>
                  <a:lnTo>
                    <a:pt x="13006" y="122"/>
                  </a:lnTo>
                  <a:lnTo>
                    <a:pt x="13273" y="244"/>
                  </a:lnTo>
                  <a:lnTo>
                    <a:pt x="13493" y="365"/>
                  </a:lnTo>
                  <a:lnTo>
                    <a:pt x="13493" y="365"/>
                  </a:lnTo>
                  <a:lnTo>
                    <a:pt x="13663" y="463"/>
                  </a:lnTo>
                  <a:lnTo>
                    <a:pt x="13834" y="536"/>
                  </a:lnTo>
                  <a:lnTo>
                    <a:pt x="14028" y="585"/>
                  </a:lnTo>
                  <a:lnTo>
                    <a:pt x="14272" y="585"/>
                  </a:lnTo>
                  <a:lnTo>
                    <a:pt x="14272" y="585"/>
                  </a:lnTo>
                  <a:lnTo>
                    <a:pt x="14540" y="585"/>
                  </a:lnTo>
                  <a:lnTo>
                    <a:pt x="14735" y="536"/>
                  </a:lnTo>
                  <a:lnTo>
                    <a:pt x="14905" y="463"/>
                  </a:lnTo>
                  <a:lnTo>
                    <a:pt x="15051" y="365"/>
                  </a:lnTo>
                  <a:lnTo>
                    <a:pt x="15051" y="365"/>
                  </a:lnTo>
                  <a:lnTo>
                    <a:pt x="15295" y="244"/>
                  </a:lnTo>
                  <a:lnTo>
                    <a:pt x="15563" y="122"/>
                  </a:lnTo>
                  <a:lnTo>
                    <a:pt x="15709" y="73"/>
                  </a:lnTo>
                  <a:lnTo>
                    <a:pt x="15904" y="49"/>
                  </a:lnTo>
                  <a:lnTo>
                    <a:pt x="16099" y="24"/>
                  </a:lnTo>
                  <a:lnTo>
                    <a:pt x="16318"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46" name="Shape 1046"/>
            <p:cNvSpPr/>
            <p:nvPr/>
          </p:nvSpPr>
          <p:spPr>
            <a:xfrm>
              <a:off x="6643075" y="4751700"/>
              <a:ext cx="407950" cy="14625"/>
            </a:xfrm>
            <a:custGeom>
              <a:pathLst>
                <a:path extrusionOk="0" fill="none" h="585" w="16318">
                  <a:moveTo>
                    <a:pt x="16318" y="0"/>
                  </a:moveTo>
                  <a:lnTo>
                    <a:pt x="16318" y="0"/>
                  </a:lnTo>
                  <a:lnTo>
                    <a:pt x="16074" y="25"/>
                  </a:lnTo>
                  <a:lnTo>
                    <a:pt x="15879" y="73"/>
                  </a:lnTo>
                  <a:lnTo>
                    <a:pt x="15709" y="146"/>
                  </a:lnTo>
                  <a:lnTo>
                    <a:pt x="15538" y="244"/>
                  </a:lnTo>
                  <a:lnTo>
                    <a:pt x="15538" y="244"/>
                  </a:lnTo>
                  <a:lnTo>
                    <a:pt x="15319" y="366"/>
                  </a:lnTo>
                  <a:lnTo>
                    <a:pt x="15051" y="487"/>
                  </a:lnTo>
                  <a:lnTo>
                    <a:pt x="14881" y="536"/>
                  </a:lnTo>
                  <a:lnTo>
                    <a:pt x="14710" y="560"/>
                  </a:lnTo>
                  <a:lnTo>
                    <a:pt x="14516" y="585"/>
                  </a:lnTo>
                  <a:lnTo>
                    <a:pt x="14272" y="585"/>
                  </a:lnTo>
                  <a:lnTo>
                    <a:pt x="14272" y="585"/>
                  </a:lnTo>
                  <a:lnTo>
                    <a:pt x="14053" y="585"/>
                  </a:lnTo>
                  <a:lnTo>
                    <a:pt x="13858" y="560"/>
                  </a:lnTo>
                  <a:lnTo>
                    <a:pt x="13687" y="536"/>
                  </a:lnTo>
                  <a:lnTo>
                    <a:pt x="13517" y="487"/>
                  </a:lnTo>
                  <a:lnTo>
                    <a:pt x="13249" y="366"/>
                  </a:lnTo>
                  <a:lnTo>
                    <a:pt x="13030" y="244"/>
                  </a:lnTo>
                  <a:lnTo>
                    <a:pt x="13030" y="244"/>
                  </a:lnTo>
                  <a:lnTo>
                    <a:pt x="12859" y="146"/>
                  </a:lnTo>
                  <a:lnTo>
                    <a:pt x="12689" y="73"/>
                  </a:lnTo>
                  <a:lnTo>
                    <a:pt x="12494" y="25"/>
                  </a:lnTo>
                  <a:lnTo>
                    <a:pt x="12251" y="0"/>
                  </a:lnTo>
                  <a:lnTo>
                    <a:pt x="12251" y="0"/>
                  </a:lnTo>
                  <a:lnTo>
                    <a:pt x="11983" y="25"/>
                  </a:lnTo>
                  <a:lnTo>
                    <a:pt x="11788" y="73"/>
                  </a:lnTo>
                  <a:lnTo>
                    <a:pt x="11617" y="146"/>
                  </a:lnTo>
                  <a:lnTo>
                    <a:pt x="11471" y="244"/>
                  </a:lnTo>
                  <a:lnTo>
                    <a:pt x="11471" y="244"/>
                  </a:lnTo>
                  <a:lnTo>
                    <a:pt x="11228" y="366"/>
                  </a:lnTo>
                  <a:lnTo>
                    <a:pt x="10960" y="487"/>
                  </a:lnTo>
                  <a:lnTo>
                    <a:pt x="10814" y="536"/>
                  </a:lnTo>
                  <a:lnTo>
                    <a:pt x="10619" y="560"/>
                  </a:lnTo>
                  <a:lnTo>
                    <a:pt x="10424" y="585"/>
                  </a:lnTo>
                  <a:lnTo>
                    <a:pt x="10205" y="585"/>
                  </a:lnTo>
                  <a:lnTo>
                    <a:pt x="10205" y="585"/>
                  </a:lnTo>
                  <a:lnTo>
                    <a:pt x="9961" y="585"/>
                  </a:lnTo>
                  <a:lnTo>
                    <a:pt x="9766" y="560"/>
                  </a:lnTo>
                  <a:lnTo>
                    <a:pt x="9596" y="536"/>
                  </a:lnTo>
                  <a:lnTo>
                    <a:pt x="9425" y="487"/>
                  </a:lnTo>
                  <a:lnTo>
                    <a:pt x="9157" y="366"/>
                  </a:lnTo>
                  <a:lnTo>
                    <a:pt x="8938" y="244"/>
                  </a:lnTo>
                  <a:lnTo>
                    <a:pt x="8938" y="244"/>
                  </a:lnTo>
                  <a:lnTo>
                    <a:pt x="8768" y="146"/>
                  </a:lnTo>
                  <a:lnTo>
                    <a:pt x="8597" y="73"/>
                  </a:lnTo>
                  <a:lnTo>
                    <a:pt x="8402" y="25"/>
                  </a:lnTo>
                  <a:lnTo>
                    <a:pt x="8159" y="0"/>
                  </a:lnTo>
                  <a:lnTo>
                    <a:pt x="8159" y="0"/>
                  </a:lnTo>
                  <a:lnTo>
                    <a:pt x="7915" y="25"/>
                  </a:lnTo>
                  <a:lnTo>
                    <a:pt x="7721" y="73"/>
                  </a:lnTo>
                  <a:lnTo>
                    <a:pt x="7550" y="146"/>
                  </a:lnTo>
                  <a:lnTo>
                    <a:pt x="7380" y="244"/>
                  </a:lnTo>
                  <a:lnTo>
                    <a:pt x="7380" y="244"/>
                  </a:lnTo>
                  <a:lnTo>
                    <a:pt x="7160" y="366"/>
                  </a:lnTo>
                  <a:lnTo>
                    <a:pt x="6892" y="487"/>
                  </a:lnTo>
                  <a:lnTo>
                    <a:pt x="6722" y="536"/>
                  </a:lnTo>
                  <a:lnTo>
                    <a:pt x="6551" y="560"/>
                  </a:lnTo>
                  <a:lnTo>
                    <a:pt x="6332" y="585"/>
                  </a:lnTo>
                  <a:lnTo>
                    <a:pt x="6113" y="585"/>
                  </a:lnTo>
                  <a:lnTo>
                    <a:pt x="6113" y="585"/>
                  </a:lnTo>
                  <a:lnTo>
                    <a:pt x="5894" y="585"/>
                  </a:lnTo>
                  <a:lnTo>
                    <a:pt x="5699" y="560"/>
                  </a:lnTo>
                  <a:lnTo>
                    <a:pt x="5504" y="536"/>
                  </a:lnTo>
                  <a:lnTo>
                    <a:pt x="5358" y="487"/>
                  </a:lnTo>
                  <a:lnTo>
                    <a:pt x="5090" y="366"/>
                  </a:lnTo>
                  <a:lnTo>
                    <a:pt x="4847" y="244"/>
                  </a:lnTo>
                  <a:lnTo>
                    <a:pt x="4847" y="244"/>
                  </a:lnTo>
                  <a:lnTo>
                    <a:pt x="4676" y="146"/>
                  </a:lnTo>
                  <a:lnTo>
                    <a:pt x="4530" y="73"/>
                  </a:lnTo>
                  <a:lnTo>
                    <a:pt x="4335" y="25"/>
                  </a:lnTo>
                  <a:lnTo>
                    <a:pt x="4067" y="0"/>
                  </a:lnTo>
                  <a:lnTo>
                    <a:pt x="4067" y="0"/>
                  </a:lnTo>
                  <a:lnTo>
                    <a:pt x="3824" y="25"/>
                  </a:lnTo>
                  <a:lnTo>
                    <a:pt x="3629" y="73"/>
                  </a:lnTo>
                  <a:lnTo>
                    <a:pt x="3458" y="146"/>
                  </a:lnTo>
                  <a:lnTo>
                    <a:pt x="3288" y="244"/>
                  </a:lnTo>
                  <a:lnTo>
                    <a:pt x="3288" y="244"/>
                  </a:lnTo>
                  <a:lnTo>
                    <a:pt x="3069" y="366"/>
                  </a:lnTo>
                  <a:lnTo>
                    <a:pt x="2801" y="487"/>
                  </a:lnTo>
                  <a:lnTo>
                    <a:pt x="2630" y="536"/>
                  </a:lnTo>
                  <a:lnTo>
                    <a:pt x="2460" y="560"/>
                  </a:lnTo>
                  <a:lnTo>
                    <a:pt x="2265" y="585"/>
                  </a:lnTo>
                  <a:lnTo>
                    <a:pt x="2046" y="585"/>
                  </a:lnTo>
                  <a:lnTo>
                    <a:pt x="2046" y="585"/>
                  </a:lnTo>
                  <a:lnTo>
                    <a:pt x="1802" y="585"/>
                  </a:lnTo>
                  <a:lnTo>
                    <a:pt x="1607" y="560"/>
                  </a:lnTo>
                  <a:lnTo>
                    <a:pt x="1437" y="536"/>
                  </a:lnTo>
                  <a:lnTo>
                    <a:pt x="1266" y="487"/>
                  </a:lnTo>
                  <a:lnTo>
                    <a:pt x="999" y="366"/>
                  </a:lnTo>
                  <a:lnTo>
                    <a:pt x="779" y="244"/>
                  </a:lnTo>
                  <a:lnTo>
                    <a:pt x="779" y="244"/>
                  </a:lnTo>
                  <a:lnTo>
                    <a:pt x="609" y="146"/>
                  </a:lnTo>
                  <a:lnTo>
                    <a:pt x="438" y="73"/>
                  </a:lnTo>
                  <a:lnTo>
                    <a:pt x="244" y="25"/>
                  </a:lnTo>
                  <a:lnTo>
                    <a:pt x="0" y="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47" name="Shape 1047"/>
            <p:cNvSpPr/>
            <p:nvPr/>
          </p:nvSpPr>
          <p:spPr>
            <a:xfrm>
              <a:off x="6672900" y="4309650"/>
              <a:ext cx="348900" cy="376300"/>
            </a:xfrm>
            <a:custGeom>
              <a:pathLst>
                <a:path extrusionOk="0" fill="none" h="15052" w="13956">
                  <a:moveTo>
                    <a:pt x="13347" y="6747"/>
                  </a:moveTo>
                  <a:lnTo>
                    <a:pt x="12470" y="6406"/>
                  </a:lnTo>
                  <a:lnTo>
                    <a:pt x="12470" y="3532"/>
                  </a:lnTo>
                  <a:lnTo>
                    <a:pt x="10790" y="3532"/>
                  </a:lnTo>
                  <a:lnTo>
                    <a:pt x="10790" y="2022"/>
                  </a:lnTo>
                  <a:lnTo>
                    <a:pt x="8427" y="2022"/>
                  </a:lnTo>
                  <a:lnTo>
                    <a:pt x="8427" y="1"/>
                  </a:lnTo>
                  <a:lnTo>
                    <a:pt x="6966" y="1"/>
                  </a:lnTo>
                  <a:lnTo>
                    <a:pt x="5505" y="1"/>
                  </a:lnTo>
                  <a:lnTo>
                    <a:pt x="5505" y="2022"/>
                  </a:lnTo>
                  <a:lnTo>
                    <a:pt x="3142" y="2022"/>
                  </a:lnTo>
                  <a:lnTo>
                    <a:pt x="3142" y="3532"/>
                  </a:lnTo>
                  <a:lnTo>
                    <a:pt x="1462" y="3532"/>
                  </a:lnTo>
                  <a:lnTo>
                    <a:pt x="1462" y="6406"/>
                  </a:lnTo>
                  <a:lnTo>
                    <a:pt x="585" y="6747"/>
                  </a:lnTo>
                  <a:lnTo>
                    <a:pt x="585" y="6747"/>
                  </a:lnTo>
                  <a:lnTo>
                    <a:pt x="414" y="6844"/>
                  </a:lnTo>
                  <a:lnTo>
                    <a:pt x="268" y="6966"/>
                  </a:lnTo>
                  <a:lnTo>
                    <a:pt x="147" y="7112"/>
                  </a:lnTo>
                  <a:lnTo>
                    <a:pt x="49" y="7258"/>
                  </a:lnTo>
                  <a:lnTo>
                    <a:pt x="0" y="7404"/>
                  </a:lnTo>
                  <a:lnTo>
                    <a:pt x="0" y="7575"/>
                  </a:lnTo>
                  <a:lnTo>
                    <a:pt x="0" y="7770"/>
                  </a:lnTo>
                  <a:lnTo>
                    <a:pt x="73" y="7965"/>
                  </a:lnTo>
                  <a:lnTo>
                    <a:pt x="1510" y="11277"/>
                  </a:lnTo>
                  <a:lnTo>
                    <a:pt x="1510" y="14833"/>
                  </a:lnTo>
                  <a:lnTo>
                    <a:pt x="1510" y="14833"/>
                  </a:lnTo>
                  <a:lnTo>
                    <a:pt x="1754" y="14711"/>
                  </a:lnTo>
                  <a:lnTo>
                    <a:pt x="2046" y="14589"/>
                  </a:lnTo>
                  <a:lnTo>
                    <a:pt x="2241" y="14540"/>
                  </a:lnTo>
                  <a:lnTo>
                    <a:pt x="2436" y="14516"/>
                  </a:lnTo>
                  <a:lnTo>
                    <a:pt x="2655" y="14492"/>
                  </a:lnTo>
                  <a:lnTo>
                    <a:pt x="2874" y="14467"/>
                  </a:lnTo>
                  <a:lnTo>
                    <a:pt x="2874" y="14467"/>
                  </a:lnTo>
                  <a:lnTo>
                    <a:pt x="3167" y="14492"/>
                  </a:lnTo>
                  <a:lnTo>
                    <a:pt x="3410" y="14516"/>
                  </a:lnTo>
                  <a:lnTo>
                    <a:pt x="3629" y="14565"/>
                  </a:lnTo>
                  <a:lnTo>
                    <a:pt x="3824" y="14638"/>
                  </a:lnTo>
                  <a:lnTo>
                    <a:pt x="4141" y="14760"/>
                  </a:lnTo>
                  <a:lnTo>
                    <a:pt x="4384" y="14906"/>
                  </a:lnTo>
                  <a:lnTo>
                    <a:pt x="4384" y="14906"/>
                  </a:lnTo>
                  <a:lnTo>
                    <a:pt x="4530" y="14979"/>
                  </a:lnTo>
                  <a:lnTo>
                    <a:pt x="4628" y="15028"/>
                  </a:lnTo>
                  <a:lnTo>
                    <a:pt x="4774" y="15052"/>
                  </a:lnTo>
                  <a:lnTo>
                    <a:pt x="4920" y="15052"/>
                  </a:lnTo>
                  <a:lnTo>
                    <a:pt x="4920" y="15052"/>
                  </a:lnTo>
                  <a:lnTo>
                    <a:pt x="5091" y="15052"/>
                  </a:lnTo>
                  <a:lnTo>
                    <a:pt x="5212" y="15028"/>
                  </a:lnTo>
                  <a:lnTo>
                    <a:pt x="5334" y="14979"/>
                  </a:lnTo>
                  <a:lnTo>
                    <a:pt x="5456" y="14906"/>
                  </a:lnTo>
                  <a:lnTo>
                    <a:pt x="5456" y="14906"/>
                  </a:lnTo>
                  <a:lnTo>
                    <a:pt x="5724" y="14760"/>
                  </a:lnTo>
                  <a:lnTo>
                    <a:pt x="6040" y="14638"/>
                  </a:lnTo>
                  <a:lnTo>
                    <a:pt x="6235" y="14565"/>
                  </a:lnTo>
                  <a:lnTo>
                    <a:pt x="6454" y="14516"/>
                  </a:lnTo>
                  <a:lnTo>
                    <a:pt x="6698" y="14492"/>
                  </a:lnTo>
                  <a:lnTo>
                    <a:pt x="6966" y="14467"/>
                  </a:lnTo>
                  <a:lnTo>
                    <a:pt x="6966" y="14467"/>
                  </a:lnTo>
                  <a:lnTo>
                    <a:pt x="7234" y="14492"/>
                  </a:lnTo>
                  <a:lnTo>
                    <a:pt x="7477" y="14516"/>
                  </a:lnTo>
                  <a:lnTo>
                    <a:pt x="7697" y="14565"/>
                  </a:lnTo>
                  <a:lnTo>
                    <a:pt x="7891" y="14638"/>
                  </a:lnTo>
                  <a:lnTo>
                    <a:pt x="8232" y="14760"/>
                  </a:lnTo>
                  <a:lnTo>
                    <a:pt x="8476" y="14906"/>
                  </a:lnTo>
                  <a:lnTo>
                    <a:pt x="8476" y="14906"/>
                  </a:lnTo>
                  <a:lnTo>
                    <a:pt x="8598" y="14979"/>
                  </a:lnTo>
                  <a:lnTo>
                    <a:pt x="8719" y="15028"/>
                  </a:lnTo>
                  <a:lnTo>
                    <a:pt x="8841" y="15052"/>
                  </a:lnTo>
                  <a:lnTo>
                    <a:pt x="9012" y="15052"/>
                  </a:lnTo>
                  <a:lnTo>
                    <a:pt x="9012" y="15052"/>
                  </a:lnTo>
                  <a:lnTo>
                    <a:pt x="9158" y="15052"/>
                  </a:lnTo>
                  <a:lnTo>
                    <a:pt x="9304" y="15028"/>
                  </a:lnTo>
                  <a:lnTo>
                    <a:pt x="9401" y="14979"/>
                  </a:lnTo>
                  <a:lnTo>
                    <a:pt x="9548" y="14906"/>
                  </a:lnTo>
                  <a:lnTo>
                    <a:pt x="9548" y="14906"/>
                  </a:lnTo>
                  <a:lnTo>
                    <a:pt x="9791" y="14760"/>
                  </a:lnTo>
                  <a:lnTo>
                    <a:pt x="10108" y="14638"/>
                  </a:lnTo>
                  <a:lnTo>
                    <a:pt x="10303" y="14565"/>
                  </a:lnTo>
                  <a:lnTo>
                    <a:pt x="10522" y="14516"/>
                  </a:lnTo>
                  <a:lnTo>
                    <a:pt x="10765" y="14492"/>
                  </a:lnTo>
                  <a:lnTo>
                    <a:pt x="11058" y="14467"/>
                  </a:lnTo>
                  <a:lnTo>
                    <a:pt x="11058" y="14467"/>
                  </a:lnTo>
                  <a:lnTo>
                    <a:pt x="11277" y="14492"/>
                  </a:lnTo>
                  <a:lnTo>
                    <a:pt x="11496" y="14516"/>
                  </a:lnTo>
                  <a:lnTo>
                    <a:pt x="11691" y="14540"/>
                  </a:lnTo>
                  <a:lnTo>
                    <a:pt x="11886" y="14589"/>
                  </a:lnTo>
                  <a:lnTo>
                    <a:pt x="12178" y="14711"/>
                  </a:lnTo>
                  <a:lnTo>
                    <a:pt x="12421" y="14833"/>
                  </a:lnTo>
                  <a:lnTo>
                    <a:pt x="12421" y="11277"/>
                  </a:lnTo>
                  <a:lnTo>
                    <a:pt x="13858" y="7965"/>
                  </a:lnTo>
                  <a:lnTo>
                    <a:pt x="13858" y="7965"/>
                  </a:lnTo>
                  <a:lnTo>
                    <a:pt x="13931" y="7770"/>
                  </a:lnTo>
                  <a:lnTo>
                    <a:pt x="13956" y="7575"/>
                  </a:lnTo>
                  <a:lnTo>
                    <a:pt x="13931" y="7404"/>
                  </a:lnTo>
                  <a:lnTo>
                    <a:pt x="13883" y="7258"/>
                  </a:lnTo>
                  <a:lnTo>
                    <a:pt x="13785" y="7112"/>
                  </a:lnTo>
                  <a:lnTo>
                    <a:pt x="13664" y="6966"/>
                  </a:lnTo>
                  <a:lnTo>
                    <a:pt x="13517" y="6844"/>
                  </a:lnTo>
                  <a:lnTo>
                    <a:pt x="13347" y="6747"/>
                  </a:lnTo>
                  <a:lnTo>
                    <a:pt x="13347" y="6747"/>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48" name="Shape 1048"/>
            <p:cNvSpPr/>
            <p:nvPr/>
          </p:nvSpPr>
          <p:spPr>
            <a:xfrm>
              <a:off x="6805625" y="4452725"/>
              <a:ext cx="15850" cy="28050"/>
            </a:xfrm>
            <a:custGeom>
              <a:pathLst>
                <a:path extrusionOk="0" fill="none" h="1122" w="634">
                  <a:moveTo>
                    <a:pt x="317" y="1121"/>
                  </a:moveTo>
                  <a:lnTo>
                    <a:pt x="317" y="1121"/>
                  </a:lnTo>
                  <a:lnTo>
                    <a:pt x="244" y="1097"/>
                  </a:lnTo>
                  <a:lnTo>
                    <a:pt x="196" y="1073"/>
                  </a:lnTo>
                  <a:lnTo>
                    <a:pt x="123" y="1024"/>
                  </a:lnTo>
                  <a:lnTo>
                    <a:pt x="74" y="951"/>
                  </a:lnTo>
                  <a:lnTo>
                    <a:pt x="25" y="780"/>
                  </a:lnTo>
                  <a:lnTo>
                    <a:pt x="1" y="561"/>
                  </a:lnTo>
                  <a:lnTo>
                    <a:pt x="1" y="561"/>
                  </a:lnTo>
                  <a:lnTo>
                    <a:pt x="25" y="342"/>
                  </a:lnTo>
                  <a:lnTo>
                    <a:pt x="74" y="147"/>
                  </a:lnTo>
                  <a:lnTo>
                    <a:pt x="123" y="98"/>
                  </a:lnTo>
                  <a:lnTo>
                    <a:pt x="196" y="25"/>
                  </a:lnTo>
                  <a:lnTo>
                    <a:pt x="244" y="1"/>
                  </a:lnTo>
                  <a:lnTo>
                    <a:pt x="317" y="1"/>
                  </a:lnTo>
                  <a:lnTo>
                    <a:pt x="317" y="1"/>
                  </a:lnTo>
                  <a:lnTo>
                    <a:pt x="366" y="1"/>
                  </a:lnTo>
                  <a:lnTo>
                    <a:pt x="439" y="25"/>
                  </a:lnTo>
                  <a:lnTo>
                    <a:pt x="488" y="98"/>
                  </a:lnTo>
                  <a:lnTo>
                    <a:pt x="537" y="147"/>
                  </a:lnTo>
                  <a:lnTo>
                    <a:pt x="610" y="342"/>
                  </a:lnTo>
                  <a:lnTo>
                    <a:pt x="634" y="561"/>
                  </a:lnTo>
                  <a:lnTo>
                    <a:pt x="634" y="561"/>
                  </a:lnTo>
                  <a:lnTo>
                    <a:pt x="610" y="780"/>
                  </a:lnTo>
                  <a:lnTo>
                    <a:pt x="537" y="951"/>
                  </a:lnTo>
                  <a:lnTo>
                    <a:pt x="488" y="1024"/>
                  </a:lnTo>
                  <a:lnTo>
                    <a:pt x="439" y="1073"/>
                  </a:lnTo>
                  <a:lnTo>
                    <a:pt x="366" y="1097"/>
                  </a:lnTo>
                  <a:lnTo>
                    <a:pt x="317" y="1121"/>
                  </a:lnTo>
                  <a:lnTo>
                    <a:pt x="317" y="112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49" name="Shape 1049"/>
            <p:cNvSpPr/>
            <p:nvPr/>
          </p:nvSpPr>
          <p:spPr>
            <a:xfrm>
              <a:off x="6872600" y="4452725"/>
              <a:ext cx="15875" cy="28050"/>
            </a:xfrm>
            <a:custGeom>
              <a:pathLst>
                <a:path extrusionOk="0" fill="none" h="1122" w="635">
                  <a:moveTo>
                    <a:pt x="317" y="1121"/>
                  </a:moveTo>
                  <a:lnTo>
                    <a:pt x="317" y="1121"/>
                  </a:lnTo>
                  <a:lnTo>
                    <a:pt x="269" y="1097"/>
                  </a:lnTo>
                  <a:lnTo>
                    <a:pt x="196" y="1073"/>
                  </a:lnTo>
                  <a:lnTo>
                    <a:pt x="147" y="1024"/>
                  </a:lnTo>
                  <a:lnTo>
                    <a:pt x="98" y="951"/>
                  </a:lnTo>
                  <a:lnTo>
                    <a:pt x="25" y="780"/>
                  </a:lnTo>
                  <a:lnTo>
                    <a:pt x="1" y="561"/>
                  </a:lnTo>
                  <a:lnTo>
                    <a:pt x="1" y="561"/>
                  </a:lnTo>
                  <a:lnTo>
                    <a:pt x="25" y="342"/>
                  </a:lnTo>
                  <a:lnTo>
                    <a:pt x="98" y="147"/>
                  </a:lnTo>
                  <a:lnTo>
                    <a:pt x="147" y="98"/>
                  </a:lnTo>
                  <a:lnTo>
                    <a:pt x="196" y="25"/>
                  </a:lnTo>
                  <a:lnTo>
                    <a:pt x="269" y="1"/>
                  </a:lnTo>
                  <a:lnTo>
                    <a:pt x="317" y="1"/>
                  </a:lnTo>
                  <a:lnTo>
                    <a:pt x="317" y="1"/>
                  </a:lnTo>
                  <a:lnTo>
                    <a:pt x="390" y="1"/>
                  </a:lnTo>
                  <a:lnTo>
                    <a:pt x="464" y="25"/>
                  </a:lnTo>
                  <a:lnTo>
                    <a:pt x="512" y="98"/>
                  </a:lnTo>
                  <a:lnTo>
                    <a:pt x="561" y="147"/>
                  </a:lnTo>
                  <a:lnTo>
                    <a:pt x="610" y="342"/>
                  </a:lnTo>
                  <a:lnTo>
                    <a:pt x="634" y="561"/>
                  </a:lnTo>
                  <a:lnTo>
                    <a:pt x="634" y="561"/>
                  </a:lnTo>
                  <a:lnTo>
                    <a:pt x="610" y="780"/>
                  </a:lnTo>
                  <a:lnTo>
                    <a:pt x="561" y="951"/>
                  </a:lnTo>
                  <a:lnTo>
                    <a:pt x="512" y="1024"/>
                  </a:lnTo>
                  <a:lnTo>
                    <a:pt x="464" y="1073"/>
                  </a:lnTo>
                  <a:lnTo>
                    <a:pt x="390" y="1097"/>
                  </a:lnTo>
                  <a:lnTo>
                    <a:pt x="317" y="1121"/>
                  </a:lnTo>
                  <a:lnTo>
                    <a:pt x="317" y="112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50" name="Shape 1050"/>
            <p:cNvSpPr/>
            <p:nvPr/>
          </p:nvSpPr>
          <p:spPr>
            <a:xfrm>
              <a:off x="6709425" y="4414975"/>
              <a:ext cx="275250" cy="54825"/>
            </a:xfrm>
            <a:custGeom>
              <a:pathLst>
                <a:path extrusionOk="0" fill="none" h="2193" w="11010">
                  <a:moveTo>
                    <a:pt x="11009" y="2193"/>
                  </a:moveTo>
                  <a:lnTo>
                    <a:pt x="5505" y="1"/>
                  </a:lnTo>
                  <a:lnTo>
                    <a:pt x="1" y="219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51" name="Shape 1051"/>
            <p:cNvSpPr/>
            <p:nvPr/>
          </p:nvSpPr>
          <p:spPr>
            <a:xfrm>
              <a:off x="6733175" y="4382725"/>
              <a:ext cx="227750" cy="37150"/>
            </a:xfrm>
            <a:custGeom>
              <a:pathLst>
                <a:path extrusionOk="0" fill="none" h="1486" w="9110">
                  <a:moveTo>
                    <a:pt x="1" y="1486"/>
                  </a:moveTo>
                  <a:lnTo>
                    <a:pt x="1681" y="1486"/>
                  </a:lnTo>
                  <a:lnTo>
                    <a:pt x="1681" y="0"/>
                  </a:lnTo>
                  <a:lnTo>
                    <a:pt x="4555" y="0"/>
                  </a:lnTo>
                  <a:lnTo>
                    <a:pt x="7429" y="0"/>
                  </a:lnTo>
                  <a:lnTo>
                    <a:pt x="7429" y="1486"/>
                  </a:lnTo>
                  <a:lnTo>
                    <a:pt x="9109" y="1486"/>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52" name="Shape 1052"/>
            <p:cNvSpPr/>
            <p:nvPr/>
          </p:nvSpPr>
          <p:spPr>
            <a:xfrm>
              <a:off x="6847025" y="4414975"/>
              <a:ext cx="25" cy="145550"/>
            </a:xfrm>
            <a:custGeom>
              <a:pathLst>
                <a:path extrusionOk="0" fill="none" h="5822" w="1">
                  <a:moveTo>
                    <a:pt x="1" y="1"/>
                  </a:moveTo>
                  <a:lnTo>
                    <a:pt x="1" y="5822"/>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053" name="Shape 1053"/>
          <p:cNvGrpSpPr/>
          <p:nvPr/>
        </p:nvGrpSpPr>
        <p:grpSpPr>
          <a:xfrm>
            <a:off x="4251419" y="4291984"/>
            <a:ext cx="452420" cy="433992"/>
            <a:chOff x="5233525" y="4954450"/>
            <a:chExt cx="538275" cy="516350"/>
          </a:xfrm>
        </p:grpSpPr>
        <p:sp>
          <p:nvSpPr>
            <p:cNvPr id="1054" name="Shape 1054"/>
            <p:cNvSpPr/>
            <p:nvPr/>
          </p:nvSpPr>
          <p:spPr>
            <a:xfrm>
              <a:off x="5637825" y="4954450"/>
              <a:ext cx="89525" cy="89525"/>
            </a:xfrm>
            <a:custGeom>
              <a:pathLst>
                <a:path extrusionOk="0" fill="none" h="3581" w="3581">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55" name="Shape 1055"/>
            <p:cNvSpPr/>
            <p:nvPr/>
          </p:nvSpPr>
          <p:spPr>
            <a:xfrm>
              <a:off x="5323025" y="4980625"/>
              <a:ext cx="88925" cy="88925"/>
            </a:xfrm>
            <a:custGeom>
              <a:pathLst>
                <a:path extrusionOk="0" fill="none" h="3557" w="3557">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56" name="Shape 1056"/>
            <p:cNvSpPr/>
            <p:nvPr/>
          </p:nvSpPr>
          <p:spPr>
            <a:xfrm>
              <a:off x="5233525" y="5255225"/>
              <a:ext cx="89525" cy="89525"/>
            </a:xfrm>
            <a:custGeom>
              <a:pathLst>
                <a:path extrusionOk="0" fill="none" h="3581" w="3581">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57" name="Shape 1057"/>
            <p:cNvSpPr/>
            <p:nvPr/>
          </p:nvSpPr>
          <p:spPr>
            <a:xfrm>
              <a:off x="5453325" y="5382475"/>
              <a:ext cx="88925" cy="88325"/>
            </a:xfrm>
            <a:custGeom>
              <a:pathLst>
                <a:path extrusionOk="0" fill="none" h="3533" w="3557">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58" name="Shape 1058"/>
            <p:cNvSpPr/>
            <p:nvPr/>
          </p:nvSpPr>
          <p:spPr>
            <a:xfrm>
              <a:off x="5682875" y="5188875"/>
              <a:ext cx="88925" cy="89525"/>
            </a:xfrm>
            <a:custGeom>
              <a:pathLst>
                <a:path extrusionOk="0" fill="none" h="3581" w="3557">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59" name="Shape 1059"/>
            <p:cNvSpPr/>
            <p:nvPr/>
          </p:nvSpPr>
          <p:spPr>
            <a:xfrm>
              <a:off x="5411925" y="5110925"/>
              <a:ext cx="188775" cy="189400"/>
            </a:xfrm>
            <a:custGeom>
              <a:pathLst>
                <a:path extrusionOk="0" fill="none" h="7576" w="7551">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60" name="Shape 1060"/>
            <p:cNvSpPr/>
            <p:nvPr/>
          </p:nvSpPr>
          <p:spPr>
            <a:xfrm>
              <a:off x="5367475" y="5025075"/>
              <a:ext cx="81600" cy="105975"/>
            </a:xfrm>
            <a:custGeom>
              <a:pathLst>
                <a:path extrusionOk="0" fill="none" h="4239" w="3264">
                  <a:moveTo>
                    <a:pt x="0" y="1"/>
                  </a:moveTo>
                  <a:lnTo>
                    <a:pt x="3264" y="4238"/>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61" name="Shape 1061"/>
            <p:cNvSpPr/>
            <p:nvPr/>
          </p:nvSpPr>
          <p:spPr>
            <a:xfrm>
              <a:off x="5567800" y="4999500"/>
              <a:ext cx="115100" cy="133975"/>
            </a:xfrm>
            <a:custGeom>
              <a:pathLst>
                <a:path extrusionOk="0" fill="none" h="5359" w="4604">
                  <a:moveTo>
                    <a:pt x="0" y="5359"/>
                  </a:moveTo>
                  <a:lnTo>
                    <a:pt x="4603"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62" name="Shape 1062"/>
            <p:cNvSpPr/>
            <p:nvPr/>
          </p:nvSpPr>
          <p:spPr>
            <a:xfrm>
              <a:off x="5600075" y="5217475"/>
              <a:ext cx="127275" cy="16475"/>
            </a:xfrm>
            <a:custGeom>
              <a:pathLst>
                <a:path extrusionOk="0" fill="none" h="659" w="5091">
                  <a:moveTo>
                    <a:pt x="5090" y="658"/>
                  </a:moveTo>
                  <a:lnTo>
                    <a:pt x="0"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63" name="Shape 1063"/>
            <p:cNvSpPr/>
            <p:nvPr/>
          </p:nvSpPr>
          <p:spPr>
            <a:xfrm>
              <a:off x="5497775" y="5299675"/>
              <a:ext cx="4900" cy="126675"/>
            </a:xfrm>
            <a:custGeom>
              <a:pathLst>
                <a:path extrusionOk="0" fill="none" h="5067" w="196">
                  <a:moveTo>
                    <a:pt x="0" y="5067"/>
                  </a:moveTo>
                  <a:lnTo>
                    <a:pt x="195"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64" name="Shape 1064"/>
            <p:cNvSpPr/>
            <p:nvPr/>
          </p:nvSpPr>
          <p:spPr>
            <a:xfrm>
              <a:off x="5277975" y="5241825"/>
              <a:ext cx="141275" cy="58500"/>
            </a:xfrm>
            <a:custGeom>
              <a:pathLst>
                <a:path extrusionOk="0" fill="none" h="2340" w="5651">
                  <a:moveTo>
                    <a:pt x="0" y="2339"/>
                  </a:moveTo>
                  <a:lnTo>
                    <a:pt x="5651"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065" name="Shape 1065"/>
          <p:cNvGrpSpPr/>
          <p:nvPr/>
        </p:nvGrpSpPr>
        <p:grpSpPr>
          <a:xfrm>
            <a:off x="3682337" y="4299654"/>
            <a:ext cx="460615" cy="418653"/>
            <a:chOff x="4556450" y="4963575"/>
            <a:chExt cx="548025" cy="498100"/>
          </a:xfrm>
        </p:grpSpPr>
        <p:sp>
          <p:nvSpPr>
            <p:cNvPr id="1066" name="Shape 1066"/>
            <p:cNvSpPr/>
            <p:nvPr/>
          </p:nvSpPr>
          <p:spPr>
            <a:xfrm>
              <a:off x="4611850" y="5222350"/>
              <a:ext cx="436600" cy="239325"/>
            </a:xfrm>
            <a:custGeom>
              <a:pathLst>
                <a:path extrusionOk="0" fill="none" h="9573" w="17464">
                  <a:moveTo>
                    <a:pt x="1" y="1"/>
                  </a:moveTo>
                  <a:lnTo>
                    <a:pt x="1" y="4677"/>
                  </a:lnTo>
                  <a:lnTo>
                    <a:pt x="8720" y="9572"/>
                  </a:lnTo>
                  <a:lnTo>
                    <a:pt x="17463" y="4677"/>
                  </a:lnTo>
                  <a:lnTo>
                    <a:pt x="17463" y="1"/>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67" name="Shape 1067"/>
            <p:cNvSpPr/>
            <p:nvPr/>
          </p:nvSpPr>
          <p:spPr>
            <a:xfrm>
              <a:off x="4612475" y="4963575"/>
              <a:ext cx="435975" cy="125450"/>
            </a:xfrm>
            <a:custGeom>
              <a:pathLst>
                <a:path extrusionOk="0" fill="none" h="5018" w="17439">
                  <a:moveTo>
                    <a:pt x="17438" y="5018"/>
                  </a:moveTo>
                  <a:lnTo>
                    <a:pt x="8671" y="1"/>
                  </a:lnTo>
                  <a:lnTo>
                    <a:pt x="0" y="5018"/>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68" name="Shape 1068"/>
            <p:cNvSpPr/>
            <p:nvPr/>
          </p:nvSpPr>
          <p:spPr>
            <a:xfrm>
              <a:off x="4556450" y="5089000"/>
              <a:ext cx="274025" cy="225925"/>
            </a:xfrm>
            <a:custGeom>
              <a:pathLst>
                <a:path extrusionOk="0" fill="none" h="9037" w="10961">
                  <a:moveTo>
                    <a:pt x="8720" y="9037"/>
                  </a:moveTo>
                  <a:lnTo>
                    <a:pt x="1" y="4068"/>
                  </a:lnTo>
                  <a:lnTo>
                    <a:pt x="2241" y="1"/>
                  </a:lnTo>
                  <a:lnTo>
                    <a:pt x="10960" y="4969"/>
                  </a:lnTo>
                  <a:lnTo>
                    <a:pt x="8720" y="9037"/>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69" name="Shape 1069"/>
            <p:cNvSpPr/>
            <p:nvPr/>
          </p:nvSpPr>
          <p:spPr>
            <a:xfrm>
              <a:off x="4830450" y="5089000"/>
              <a:ext cx="274025" cy="225925"/>
            </a:xfrm>
            <a:custGeom>
              <a:pathLst>
                <a:path extrusionOk="0" fill="none" h="9037" w="10961">
                  <a:moveTo>
                    <a:pt x="2241" y="9037"/>
                  </a:moveTo>
                  <a:lnTo>
                    <a:pt x="10960" y="4068"/>
                  </a:lnTo>
                  <a:lnTo>
                    <a:pt x="8719" y="1"/>
                  </a:lnTo>
                  <a:lnTo>
                    <a:pt x="0" y="4969"/>
                  </a:lnTo>
                  <a:lnTo>
                    <a:pt x="2241" y="9037"/>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70" name="Shape 1070"/>
            <p:cNvSpPr/>
            <p:nvPr/>
          </p:nvSpPr>
          <p:spPr>
            <a:xfrm>
              <a:off x="4830450" y="5213225"/>
              <a:ext cx="25" cy="248450"/>
            </a:xfrm>
            <a:custGeom>
              <a:pathLst>
                <a:path extrusionOk="0" fill="none" h="9938" w="1">
                  <a:moveTo>
                    <a:pt x="0" y="0"/>
                  </a:moveTo>
                  <a:lnTo>
                    <a:pt x="0" y="9937"/>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071" name="Shape 1071"/>
          <p:cNvGrpSpPr/>
          <p:nvPr/>
        </p:nvGrpSpPr>
        <p:grpSpPr>
          <a:xfrm>
            <a:off x="299619" y="4390238"/>
            <a:ext cx="445254" cy="246182"/>
            <a:chOff x="531800" y="5071350"/>
            <a:chExt cx="529750" cy="292900"/>
          </a:xfrm>
        </p:grpSpPr>
        <p:sp>
          <p:nvSpPr>
            <p:cNvPr id="1072" name="Shape 1072"/>
            <p:cNvSpPr/>
            <p:nvPr/>
          </p:nvSpPr>
          <p:spPr>
            <a:xfrm>
              <a:off x="632875" y="5077450"/>
              <a:ext cx="272200" cy="185725"/>
            </a:xfrm>
            <a:custGeom>
              <a:pathLst>
                <a:path extrusionOk="0" fill="none" h="7429" w="10888">
                  <a:moveTo>
                    <a:pt x="2947" y="0"/>
                  </a:moveTo>
                  <a:lnTo>
                    <a:pt x="6406" y="7428"/>
                  </a:lnTo>
                  <a:lnTo>
                    <a:pt x="10887" y="2314"/>
                  </a:lnTo>
                  <a:lnTo>
                    <a:pt x="4019" y="2314"/>
                  </a:lnTo>
                  <a:lnTo>
                    <a:pt x="0" y="7428"/>
                  </a:lnTo>
                  <a:lnTo>
                    <a:pt x="6406" y="7428"/>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73" name="Shape 1073"/>
            <p:cNvSpPr/>
            <p:nvPr/>
          </p:nvSpPr>
          <p:spPr>
            <a:xfrm>
              <a:off x="886175" y="5071350"/>
              <a:ext cx="74300" cy="191825"/>
            </a:xfrm>
            <a:custGeom>
              <a:pathLst>
                <a:path extrusionOk="0" fill="none" h="7673" w="2972">
                  <a:moveTo>
                    <a:pt x="2971" y="7672"/>
                  </a:moveTo>
                  <a:lnTo>
                    <a:pt x="0" y="1"/>
                  </a:lnTo>
                  <a:lnTo>
                    <a:pt x="1364" y="1"/>
                  </a:lnTo>
                  <a:lnTo>
                    <a:pt x="1364" y="1"/>
                  </a:lnTo>
                  <a:lnTo>
                    <a:pt x="1534" y="25"/>
                  </a:lnTo>
                  <a:lnTo>
                    <a:pt x="1681" y="49"/>
                  </a:lnTo>
                  <a:lnTo>
                    <a:pt x="1827" y="147"/>
                  </a:lnTo>
                  <a:lnTo>
                    <a:pt x="1875" y="195"/>
                  </a:lnTo>
                  <a:lnTo>
                    <a:pt x="1900" y="244"/>
                  </a:lnTo>
                  <a:lnTo>
                    <a:pt x="1924" y="342"/>
                  </a:lnTo>
                  <a:lnTo>
                    <a:pt x="1900" y="439"/>
                  </a:lnTo>
                  <a:lnTo>
                    <a:pt x="1851" y="536"/>
                  </a:lnTo>
                  <a:lnTo>
                    <a:pt x="1778" y="658"/>
                  </a:lnTo>
                  <a:lnTo>
                    <a:pt x="1656" y="804"/>
                  </a:lnTo>
                  <a:lnTo>
                    <a:pt x="1486" y="975"/>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74" name="Shape 1074"/>
            <p:cNvSpPr/>
            <p:nvPr/>
          </p:nvSpPr>
          <p:spPr>
            <a:xfrm>
              <a:off x="531800" y="5162075"/>
              <a:ext cx="202175" cy="202175"/>
            </a:xfrm>
            <a:custGeom>
              <a:pathLst>
                <a:path extrusionOk="0" fill="none" h="8087" w="8087">
                  <a:moveTo>
                    <a:pt x="1" y="4043"/>
                  </a:moveTo>
                  <a:lnTo>
                    <a:pt x="1" y="4043"/>
                  </a:lnTo>
                  <a:lnTo>
                    <a:pt x="25" y="3629"/>
                  </a:lnTo>
                  <a:lnTo>
                    <a:pt x="74" y="3215"/>
                  </a:lnTo>
                  <a:lnTo>
                    <a:pt x="171" y="2826"/>
                  </a:lnTo>
                  <a:lnTo>
                    <a:pt x="317" y="2460"/>
                  </a:lnTo>
                  <a:lnTo>
                    <a:pt x="488" y="2119"/>
                  </a:lnTo>
                  <a:lnTo>
                    <a:pt x="682" y="1778"/>
                  </a:lnTo>
                  <a:lnTo>
                    <a:pt x="926" y="1462"/>
                  </a:lnTo>
                  <a:lnTo>
                    <a:pt x="1194" y="1170"/>
                  </a:lnTo>
                  <a:lnTo>
                    <a:pt x="1462" y="926"/>
                  </a:lnTo>
                  <a:lnTo>
                    <a:pt x="1778" y="682"/>
                  </a:lnTo>
                  <a:lnTo>
                    <a:pt x="2119" y="488"/>
                  </a:lnTo>
                  <a:lnTo>
                    <a:pt x="2460" y="317"/>
                  </a:lnTo>
                  <a:lnTo>
                    <a:pt x="2850" y="171"/>
                  </a:lnTo>
                  <a:lnTo>
                    <a:pt x="3240" y="74"/>
                  </a:lnTo>
                  <a:lnTo>
                    <a:pt x="3629" y="25"/>
                  </a:lnTo>
                  <a:lnTo>
                    <a:pt x="4043" y="0"/>
                  </a:lnTo>
                  <a:lnTo>
                    <a:pt x="4043" y="0"/>
                  </a:lnTo>
                  <a:lnTo>
                    <a:pt x="4458" y="25"/>
                  </a:lnTo>
                  <a:lnTo>
                    <a:pt x="4872" y="74"/>
                  </a:lnTo>
                  <a:lnTo>
                    <a:pt x="5237" y="171"/>
                  </a:lnTo>
                  <a:lnTo>
                    <a:pt x="5627" y="317"/>
                  </a:lnTo>
                  <a:lnTo>
                    <a:pt x="5968" y="488"/>
                  </a:lnTo>
                  <a:lnTo>
                    <a:pt x="6308" y="682"/>
                  </a:lnTo>
                  <a:lnTo>
                    <a:pt x="6625" y="926"/>
                  </a:lnTo>
                  <a:lnTo>
                    <a:pt x="6917" y="1170"/>
                  </a:lnTo>
                  <a:lnTo>
                    <a:pt x="7161" y="1462"/>
                  </a:lnTo>
                  <a:lnTo>
                    <a:pt x="7404" y="1778"/>
                  </a:lnTo>
                  <a:lnTo>
                    <a:pt x="7599" y="2119"/>
                  </a:lnTo>
                  <a:lnTo>
                    <a:pt x="7770" y="2460"/>
                  </a:lnTo>
                  <a:lnTo>
                    <a:pt x="7916" y="2826"/>
                  </a:lnTo>
                  <a:lnTo>
                    <a:pt x="8013" y="3215"/>
                  </a:lnTo>
                  <a:lnTo>
                    <a:pt x="8062" y="3629"/>
                  </a:lnTo>
                  <a:lnTo>
                    <a:pt x="8086" y="4043"/>
                  </a:lnTo>
                  <a:lnTo>
                    <a:pt x="8086" y="4043"/>
                  </a:lnTo>
                  <a:lnTo>
                    <a:pt x="8062" y="4457"/>
                  </a:lnTo>
                  <a:lnTo>
                    <a:pt x="8013" y="4847"/>
                  </a:lnTo>
                  <a:lnTo>
                    <a:pt x="7916" y="5237"/>
                  </a:lnTo>
                  <a:lnTo>
                    <a:pt x="7770" y="5626"/>
                  </a:lnTo>
                  <a:lnTo>
                    <a:pt x="7599" y="5967"/>
                  </a:lnTo>
                  <a:lnTo>
                    <a:pt x="7404" y="6308"/>
                  </a:lnTo>
                  <a:lnTo>
                    <a:pt x="7161" y="6625"/>
                  </a:lnTo>
                  <a:lnTo>
                    <a:pt x="6917" y="6893"/>
                  </a:lnTo>
                  <a:lnTo>
                    <a:pt x="6625" y="7161"/>
                  </a:lnTo>
                  <a:lnTo>
                    <a:pt x="6308" y="7404"/>
                  </a:lnTo>
                  <a:lnTo>
                    <a:pt x="5968" y="7599"/>
                  </a:lnTo>
                  <a:lnTo>
                    <a:pt x="5627" y="7770"/>
                  </a:lnTo>
                  <a:lnTo>
                    <a:pt x="5237" y="7916"/>
                  </a:lnTo>
                  <a:lnTo>
                    <a:pt x="4872" y="8013"/>
                  </a:lnTo>
                  <a:lnTo>
                    <a:pt x="4458" y="8062"/>
                  </a:lnTo>
                  <a:lnTo>
                    <a:pt x="4043" y="8086"/>
                  </a:lnTo>
                  <a:lnTo>
                    <a:pt x="4043" y="8086"/>
                  </a:lnTo>
                  <a:lnTo>
                    <a:pt x="3629" y="8062"/>
                  </a:lnTo>
                  <a:lnTo>
                    <a:pt x="3240" y="8013"/>
                  </a:lnTo>
                  <a:lnTo>
                    <a:pt x="2850" y="7916"/>
                  </a:lnTo>
                  <a:lnTo>
                    <a:pt x="2460" y="7770"/>
                  </a:lnTo>
                  <a:lnTo>
                    <a:pt x="2119" y="7599"/>
                  </a:lnTo>
                  <a:lnTo>
                    <a:pt x="1778" y="7404"/>
                  </a:lnTo>
                  <a:lnTo>
                    <a:pt x="1462" y="7161"/>
                  </a:lnTo>
                  <a:lnTo>
                    <a:pt x="1194" y="6893"/>
                  </a:lnTo>
                  <a:lnTo>
                    <a:pt x="926" y="6625"/>
                  </a:lnTo>
                  <a:lnTo>
                    <a:pt x="682" y="6308"/>
                  </a:lnTo>
                  <a:lnTo>
                    <a:pt x="488" y="5967"/>
                  </a:lnTo>
                  <a:lnTo>
                    <a:pt x="317" y="5626"/>
                  </a:lnTo>
                  <a:lnTo>
                    <a:pt x="171" y="5237"/>
                  </a:lnTo>
                  <a:lnTo>
                    <a:pt x="74" y="4847"/>
                  </a:lnTo>
                  <a:lnTo>
                    <a:pt x="25" y="4457"/>
                  </a:lnTo>
                  <a:lnTo>
                    <a:pt x="1" y="4043"/>
                  </a:lnTo>
                  <a:lnTo>
                    <a:pt x="1" y="4043"/>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75" name="Shape 1075"/>
            <p:cNvSpPr/>
            <p:nvPr/>
          </p:nvSpPr>
          <p:spPr>
            <a:xfrm>
              <a:off x="859375" y="5162075"/>
              <a:ext cx="202175" cy="202175"/>
            </a:xfrm>
            <a:custGeom>
              <a:pathLst>
                <a:path extrusionOk="0" fill="none" h="8087" w="8087">
                  <a:moveTo>
                    <a:pt x="1" y="4043"/>
                  </a:moveTo>
                  <a:lnTo>
                    <a:pt x="1" y="4043"/>
                  </a:lnTo>
                  <a:lnTo>
                    <a:pt x="1" y="3629"/>
                  </a:lnTo>
                  <a:lnTo>
                    <a:pt x="74" y="3215"/>
                  </a:lnTo>
                  <a:lnTo>
                    <a:pt x="171" y="2826"/>
                  </a:lnTo>
                  <a:lnTo>
                    <a:pt x="317" y="2460"/>
                  </a:lnTo>
                  <a:lnTo>
                    <a:pt x="488" y="2119"/>
                  </a:lnTo>
                  <a:lnTo>
                    <a:pt x="682" y="1778"/>
                  </a:lnTo>
                  <a:lnTo>
                    <a:pt x="926" y="1462"/>
                  </a:lnTo>
                  <a:lnTo>
                    <a:pt x="1170" y="1170"/>
                  </a:lnTo>
                  <a:lnTo>
                    <a:pt x="1462" y="926"/>
                  </a:lnTo>
                  <a:lnTo>
                    <a:pt x="1778" y="682"/>
                  </a:lnTo>
                  <a:lnTo>
                    <a:pt x="2119" y="488"/>
                  </a:lnTo>
                  <a:lnTo>
                    <a:pt x="2460" y="317"/>
                  </a:lnTo>
                  <a:lnTo>
                    <a:pt x="2826" y="171"/>
                  </a:lnTo>
                  <a:lnTo>
                    <a:pt x="3215" y="74"/>
                  </a:lnTo>
                  <a:lnTo>
                    <a:pt x="3629" y="25"/>
                  </a:lnTo>
                  <a:lnTo>
                    <a:pt x="4043" y="0"/>
                  </a:lnTo>
                  <a:lnTo>
                    <a:pt x="4043" y="0"/>
                  </a:lnTo>
                  <a:lnTo>
                    <a:pt x="4457" y="25"/>
                  </a:lnTo>
                  <a:lnTo>
                    <a:pt x="4847" y="74"/>
                  </a:lnTo>
                  <a:lnTo>
                    <a:pt x="5237" y="171"/>
                  </a:lnTo>
                  <a:lnTo>
                    <a:pt x="5602" y="317"/>
                  </a:lnTo>
                  <a:lnTo>
                    <a:pt x="5967" y="488"/>
                  </a:lnTo>
                  <a:lnTo>
                    <a:pt x="6308" y="682"/>
                  </a:lnTo>
                  <a:lnTo>
                    <a:pt x="6601" y="926"/>
                  </a:lnTo>
                  <a:lnTo>
                    <a:pt x="6893" y="1170"/>
                  </a:lnTo>
                  <a:lnTo>
                    <a:pt x="7161" y="1462"/>
                  </a:lnTo>
                  <a:lnTo>
                    <a:pt x="7380" y="1778"/>
                  </a:lnTo>
                  <a:lnTo>
                    <a:pt x="7599" y="2119"/>
                  </a:lnTo>
                  <a:lnTo>
                    <a:pt x="7770" y="2460"/>
                  </a:lnTo>
                  <a:lnTo>
                    <a:pt x="7892" y="2826"/>
                  </a:lnTo>
                  <a:lnTo>
                    <a:pt x="7989" y="3215"/>
                  </a:lnTo>
                  <a:lnTo>
                    <a:pt x="8062" y="3629"/>
                  </a:lnTo>
                  <a:lnTo>
                    <a:pt x="8086" y="4043"/>
                  </a:lnTo>
                  <a:lnTo>
                    <a:pt x="8086" y="4043"/>
                  </a:lnTo>
                  <a:lnTo>
                    <a:pt x="8062" y="4457"/>
                  </a:lnTo>
                  <a:lnTo>
                    <a:pt x="7989" y="4847"/>
                  </a:lnTo>
                  <a:lnTo>
                    <a:pt x="7892" y="5237"/>
                  </a:lnTo>
                  <a:lnTo>
                    <a:pt x="7770" y="5626"/>
                  </a:lnTo>
                  <a:lnTo>
                    <a:pt x="7599" y="5967"/>
                  </a:lnTo>
                  <a:lnTo>
                    <a:pt x="7380" y="6308"/>
                  </a:lnTo>
                  <a:lnTo>
                    <a:pt x="7161" y="6625"/>
                  </a:lnTo>
                  <a:lnTo>
                    <a:pt x="6893" y="6893"/>
                  </a:lnTo>
                  <a:lnTo>
                    <a:pt x="6601" y="7161"/>
                  </a:lnTo>
                  <a:lnTo>
                    <a:pt x="6308" y="7404"/>
                  </a:lnTo>
                  <a:lnTo>
                    <a:pt x="5967" y="7599"/>
                  </a:lnTo>
                  <a:lnTo>
                    <a:pt x="5602" y="7770"/>
                  </a:lnTo>
                  <a:lnTo>
                    <a:pt x="5237" y="7916"/>
                  </a:lnTo>
                  <a:lnTo>
                    <a:pt x="4847" y="8013"/>
                  </a:lnTo>
                  <a:lnTo>
                    <a:pt x="4457" y="8062"/>
                  </a:lnTo>
                  <a:lnTo>
                    <a:pt x="4043" y="8086"/>
                  </a:lnTo>
                  <a:lnTo>
                    <a:pt x="4043" y="8086"/>
                  </a:lnTo>
                  <a:lnTo>
                    <a:pt x="3629" y="8062"/>
                  </a:lnTo>
                  <a:lnTo>
                    <a:pt x="3215" y="8013"/>
                  </a:lnTo>
                  <a:lnTo>
                    <a:pt x="2826" y="7916"/>
                  </a:lnTo>
                  <a:lnTo>
                    <a:pt x="2460" y="7770"/>
                  </a:lnTo>
                  <a:lnTo>
                    <a:pt x="2119" y="7599"/>
                  </a:lnTo>
                  <a:lnTo>
                    <a:pt x="1778" y="7404"/>
                  </a:lnTo>
                  <a:lnTo>
                    <a:pt x="1462" y="7161"/>
                  </a:lnTo>
                  <a:lnTo>
                    <a:pt x="1170" y="6893"/>
                  </a:lnTo>
                  <a:lnTo>
                    <a:pt x="926" y="6625"/>
                  </a:lnTo>
                  <a:lnTo>
                    <a:pt x="682" y="6308"/>
                  </a:lnTo>
                  <a:lnTo>
                    <a:pt x="488" y="5967"/>
                  </a:lnTo>
                  <a:lnTo>
                    <a:pt x="317" y="5626"/>
                  </a:lnTo>
                  <a:lnTo>
                    <a:pt x="171" y="5237"/>
                  </a:lnTo>
                  <a:lnTo>
                    <a:pt x="74" y="4847"/>
                  </a:lnTo>
                  <a:lnTo>
                    <a:pt x="1" y="4457"/>
                  </a:lnTo>
                  <a:lnTo>
                    <a:pt x="1" y="4043"/>
                  </a:lnTo>
                  <a:lnTo>
                    <a:pt x="1" y="4043"/>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76" name="Shape 1076"/>
            <p:cNvSpPr/>
            <p:nvPr/>
          </p:nvSpPr>
          <p:spPr>
            <a:xfrm>
              <a:off x="676100" y="5071350"/>
              <a:ext cx="86500" cy="7325"/>
            </a:xfrm>
            <a:custGeom>
              <a:pathLst>
                <a:path extrusionOk="0" fill="none" h="293" w="3460">
                  <a:moveTo>
                    <a:pt x="1" y="1"/>
                  </a:moveTo>
                  <a:lnTo>
                    <a:pt x="3459" y="293"/>
                  </a:lnTo>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77" name="Shape 1077"/>
            <p:cNvSpPr/>
            <p:nvPr/>
          </p:nvSpPr>
          <p:spPr>
            <a:xfrm>
              <a:off x="941575" y="5244275"/>
              <a:ext cx="37175" cy="37175"/>
            </a:xfrm>
            <a:custGeom>
              <a:pathLst>
                <a:path extrusionOk="0" fill="none" h="1487" w="1487">
                  <a:moveTo>
                    <a:pt x="0" y="755"/>
                  </a:moveTo>
                  <a:lnTo>
                    <a:pt x="0" y="755"/>
                  </a:lnTo>
                  <a:lnTo>
                    <a:pt x="25" y="609"/>
                  </a:lnTo>
                  <a:lnTo>
                    <a:pt x="73" y="463"/>
                  </a:lnTo>
                  <a:lnTo>
                    <a:pt x="122" y="341"/>
                  </a:lnTo>
                  <a:lnTo>
                    <a:pt x="220" y="220"/>
                  </a:lnTo>
                  <a:lnTo>
                    <a:pt x="341" y="147"/>
                  </a:lnTo>
                  <a:lnTo>
                    <a:pt x="463" y="73"/>
                  </a:lnTo>
                  <a:lnTo>
                    <a:pt x="609" y="25"/>
                  </a:lnTo>
                  <a:lnTo>
                    <a:pt x="755" y="0"/>
                  </a:lnTo>
                  <a:lnTo>
                    <a:pt x="755" y="0"/>
                  </a:lnTo>
                  <a:lnTo>
                    <a:pt x="902" y="25"/>
                  </a:lnTo>
                  <a:lnTo>
                    <a:pt x="1048" y="73"/>
                  </a:lnTo>
                  <a:lnTo>
                    <a:pt x="1169" y="147"/>
                  </a:lnTo>
                  <a:lnTo>
                    <a:pt x="1267" y="220"/>
                  </a:lnTo>
                  <a:lnTo>
                    <a:pt x="1364" y="341"/>
                  </a:lnTo>
                  <a:lnTo>
                    <a:pt x="1437" y="463"/>
                  </a:lnTo>
                  <a:lnTo>
                    <a:pt x="1486" y="609"/>
                  </a:lnTo>
                  <a:lnTo>
                    <a:pt x="1486" y="755"/>
                  </a:lnTo>
                  <a:lnTo>
                    <a:pt x="1486" y="755"/>
                  </a:lnTo>
                  <a:lnTo>
                    <a:pt x="1486" y="902"/>
                  </a:lnTo>
                  <a:lnTo>
                    <a:pt x="1437" y="1048"/>
                  </a:lnTo>
                  <a:lnTo>
                    <a:pt x="1364" y="1169"/>
                  </a:lnTo>
                  <a:lnTo>
                    <a:pt x="1267" y="1267"/>
                  </a:lnTo>
                  <a:lnTo>
                    <a:pt x="1169" y="1364"/>
                  </a:lnTo>
                  <a:lnTo>
                    <a:pt x="1048" y="1437"/>
                  </a:lnTo>
                  <a:lnTo>
                    <a:pt x="902" y="1486"/>
                  </a:lnTo>
                  <a:lnTo>
                    <a:pt x="755" y="1486"/>
                  </a:lnTo>
                  <a:lnTo>
                    <a:pt x="755" y="1486"/>
                  </a:lnTo>
                  <a:lnTo>
                    <a:pt x="609" y="1486"/>
                  </a:lnTo>
                  <a:lnTo>
                    <a:pt x="463" y="1437"/>
                  </a:lnTo>
                  <a:lnTo>
                    <a:pt x="341" y="1364"/>
                  </a:lnTo>
                  <a:lnTo>
                    <a:pt x="220" y="1267"/>
                  </a:lnTo>
                  <a:lnTo>
                    <a:pt x="122" y="1169"/>
                  </a:lnTo>
                  <a:lnTo>
                    <a:pt x="73" y="1048"/>
                  </a:lnTo>
                  <a:lnTo>
                    <a:pt x="25" y="902"/>
                  </a:lnTo>
                  <a:lnTo>
                    <a:pt x="0" y="755"/>
                  </a:lnTo>
                  <a:lnTo>
                    <a:pt x="0" y="755"/>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78" name="Shape 1078"/>
            <p:cNvSpPr/>
            <p:nvPr/>
          </p:nvSpPr>
          <p:spPr>
            <a:xfrm>
              <a:off x="614600" y="5244275"/>
              <a:ext cx="37175" cy="37175"/>
            </a:xfrm>
            <a:custGeom>
              <a:pathLst>
                <a:path extrusionOk="0" fill="none" h="1487" w="1487">
                  <a:moveTo>
                    <a:pt x="1" y="755"/>
                  </a:moveTo>
                  <a:lnTo>
                    <a:pt x="1" y="755"/>
                  </a:lnTo>
                  <a:lnTo>
                    <a:pt x="1" y="609"/>
                  </a:lnTo>
                  <a:lnTo>
                    <a:pt x="50" y="463"/>
                  </a:lnTo>
                  <a:lnTo>
                    <a:pt x="123" y="341"/>
                  </a:lnTo>
                  <a:lnTo>
                    <a:pt x="220" y="220"/>
                  </a:lnTo>
                  <a:lnTo>
                    <a:pt x="317" y="147"/>
                  </a:lnTo>
                  <a:lnTo>
                    <a:pt x="439" y="73"/>
                  </a:lnTo>
                  <a:lnTo>
                    <a:pt x="585" y="25"/>
                  </a:lnTo>
                  <a:lnTo>
                    <a:pt x="731" y="0"/>
                  </a:lnTo>
                  <a:lnTo>
                    <a:pt x="731" y="0"/>
                  </a:lnTo>
                  <a:lnTo>
                    <a:pt x="878" y="25"/>
                  </a:lnTo>
                  <a:lnTo>
                    <a:pt x="1024" y="73"/>
                  </a:lnTo>
                  <a:lnTo>
                    <a:pt x="1146" y="147"/>
                  </a:lnTo>
                  <a:lnTo>
                    <a:pt x="1267" y="220"/>
                  </a:lnTo>
                  <a:lnTo>
                    <a:pt x="1340" y="341"/>
                  </a:lnTo>
                  <a:lnTo>
                    <a:pt x="1413" y="463"/>
                  </a:lnTo>
                  <a:lnTo>
                    <a:pt x="1462" y="609"/>
                  </a:lnTo>
                  <a:lnTo>
                    <a:pt x="1486" y="755"/>
                  </a:lnTo>
                  <a:lnTo>
                    <a:pt x="1486" y="755"/>
                  </a:lnTo>
                  <a:lnTo>
                    <a:pt x="1462" y="902"/>
                  </a:lnTo>
                  <a:lnTo>
                    <a:pt x="1413" y="1048"/>
                  </a:lnTo>
                  <a:lnTo>
                    <a:pt x="1340" y="1169"/>
                  </a:lnTo>
                  <a:lnTo>
                    <a:pt x="1267" y="1267"/>
                  </a:lnTo>
                  <a:lnTo>
                    <a:pt x="1146" y="1364"/>
                  </a:lnTo>
                  <a:lnTo>
                    <a:pt x="1024" y="1437"/>
                  </a:lnTo>
                  <a:lnTo>
                    <a:pt x="878" y="1486"/>
                  </a:lnTo>
                  <a:lnTo>
                    <a:pt x="731" y="1486"/>
                  </a:lnTo>
                  <a:lnTo>
                    <a:pt x="731" y="1486"/>
                  </a:lnTo>
                  <a:lnTo>
                    <a:pt x="585" y="1486"/>
                  </a:lnTo>
                  <a:lnTo>
                    <a:pt x="439" y="1437"/>
                  </a:lnTo>
                  <a:lnTo>
                    <a:pt x="317" y="1364"/>
                  </a:lnTo>
                  <a:lnTo>
                    <a:pt x="220" y="1267"/>
                  </a:lnTo>
                  <a:lnTo>
                    <a:pt x="123" y="1169"/>
                  </a:lnTo>
                  <a:lnTo>
                    <a:pt x="50" y="1048"/>
                  </a:lnTo>
                  <a:lnTo>
                    <a:pt x="1" y="902"/>
                  </a:lnTo>
                  <a:lnTo>
                    <a:pt x="1" y="755"/>
                  </a:lnTo>
                  <a:lnTo>
                    <a:pt x="1" y="755"/>
                  </a:lnTo>
                  <a:close/>
                </a:path>
              </a:pathLst>
            </a:custGeom>
            <a:noFill/>
            <a:ln cap="rnd" cmpd="sng" w="1905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079" name="Shape 1079"/>
          <p:cNvGrpSpPr/>
          <p:nvPr/>
        </p:nvGrpSpPr>
        <p:grpSpPr>
          <a:xfrm>
            <a:off x="7243894" y="2184400"/>
            <a:ext cx="433992" cy="422729"/>
            <a:chOff x="5916675" y="927975"/>
            <a:chExt cx="516350" cy="502950"/>
          </a:xfrm>
        </p:grpSpPr>
        <p:sp>
          <p:nvSpPr>
            <p:cNvPr id="1080" name="Shape 1080"/>
            <p:cNvSpPr/>
            <p:nvPr/>
          </p:nvSpPr>
          <p:spPr>
            <a:xfrm>
              <a:off x="5916675" y="927975"/>
              <a:ext cx="516350" cy="502950"/>
            </a:xfrm>
            <a:custGeom>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cap="rnd" cmpd="sng" w="38100">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81" name="Shape 1081"/>
            <p:cNvSpPr/>
            <p:nvPr/>
          </p:nvSpPr>
          <p:spPr>
            <a:xfrm>
              <a:off x="6006800" y="1011375"/>
              <a:ext cx="336125" cy="336125"/>
            </a:xfrm>
            <a:custGeom>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cap="rnd" cmpd="sng" w="38100">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082" name="Shape 1082"/>
          <p:cNvGrpSpPr/>
          <p:nvPr/>
        </p:nvGrpSpPr>
        <p:grpSpPr>
          <a:xfrm>
            <a:off x="6359914" y="2890301"/>
            <a:ext cx="1079481" cy="1051467"/>
            <a:chOff x="5916675" y="927975"/>
            <a:chExt cx="516350" cy="502950"/>
          </a:xfrm>
        </p:grpSpPr>
        <p:sp>
          <p:nvSpPr>
            <p:cNvPr id="1083" name="Shape 1083"/>
            <p:cNvSpPr/>
            <p:nvPr/>
          </p:nvSpPr>
          <p:spPr>
            <a:xfrm>
              <a:off x="5916675" y="927975"/>
              <a:ext cx="516350" cy="502950"/>
            </a:xfrm>
            <a:custGeom>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solidFill>
              <a:srgbClr val="FF0000"/>
            </a:solidFill>
            <a:ln cap="rnd" cmpd="sng" w="9525">
              <a:solidFill>
                <a:srgbClr val="FFFF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84" name="Shape 1084"/>
            <p:cNvSpPr/>
            <p:nvPr/>
          </p:nvSpPr>
          <p:spPr>
            <a:xfrm>
              <a:off x="6006800" y="1011375"/>
              <a:ext cx="336125" cy="336125"/>
            </a:xfrm>
            <a:custGeom>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solidFill>
              <a:srgbClr val="FF0000"/>
            </a:solidFill>
            <a:ln cap="rnd" cmpd="sng" w="9525">
              <a:solidFill>
                <a:srgbClr val="FFFF00"/>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grpSp>
        <p:nvGrpSpPr>
          <p:cNvPr id="1085" name="Shape 1085"/>
          <p:cNvGrpSpPr/>
          <p:nvPr/>
        </p:nvGrpSpPr>
        <p:grpSpPr>
          <a:xfrm>
            <a:off x="6360056" y="2184400"/>
            <a:ext cx="433992" cy="422729"/>
            <a:chOff x="5916675" y="927975"/>
            <a:chExt cx="516350" cy="502950"/>
          </a:xfrm>
        </p:grpSpPr>
        <p:sp>
          <p:nvSpPr>
            <p:cNvPr id="1086" name="Shape 1086"/>
            <p:cNvSpPr/>
            <p:nvPr/>
          </p:nvSpPr>
          <p:spPr>
            <a:xfrm>
              <a:off x="5916675" y="927975"/>
              <a:ext cx="516350" cy="502950"/>
            </a:xfrm>
            <a:custGeom>
              <a:pathLst>
                <a:path extrusionOk="0" fill="none" h="20118" w="20654">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cap="rnd" cmpd="sng" w="121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87" name="Shape 1087"/>
            <p:cNvSpPr/>
            <p:nvPr/>
          </p:nvSpPr>
          <p:spPr>
            <a:xfrm>
              <a:off x="6006800" y="1011375"/>
              <a:ext cx="336125" cy="336125"/>
            </a:xfrm>
            <a:custGeom>
              <a:pathLst>
                <a:path extrusionOk="0" fill="none" h="13445" w="13445">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cap="rnd" cmpd="sng" w="121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1088" name="Shape 1088"/>
          <p:cNvSpPr/>
          <p:nvPr/>
        </p:nvSpPr>
        <p:spPr>
          <a:xfrm>
            <a:off x="7436055" y="2420777"/>
            <a:ext cx="402263" cy="227229"/>
          </a:xfrm>
          <a:custGeom>
            <a:pathLst>
              <a:path extrusionOk="0" fill="none" h="10814" w="19144">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cap="rnd" cmpd="sng" w="38100">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89" name="Shape 1089"/>
          <p:cNvSpPr/>
          <p:nvPr/>
        </p:nvSpPr>
        <p:spPr>
          <a:xfrm>
            <a:off x="6552218" y="2420777"/>
            <a:ext cx="402263" cy="227229"/>
          </a:xfrm>
          <a:custGeom>
            <a:pathLst>
              <a:path extrusionOk="0" fill="none" h="10814" w="19144">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cap="rnd" cmpd="sng" w="12175">
            <a:solidFill>
              <a:srgbClr val="FFFF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90" name="Shape 1090"/>
          <p:cNvSpPr/>
          <p:nvPr/>
        </p:nvSpPr>
        <p:spPr>
          <a:xfrm>
            <a:off x="6837753" y="3478315"/>
            <a:ext cx="1000561" cy="565193"/>
          </a:xfrm>
          <a:custGeom>
            <a:pathLst>
              <a:path extrusionOk="0" fill="none" h="10814" w="19144">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cap="rnd" cmpd="sng" w="9525">
            <a:solidFill>
              <a:srgbClr val="FFFFFF"/>
            </a:solidFill>
            <a:prstDash val="dash"/>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Shape 102"/>
          <p:cNvSpPr txBox="1"/>
          <p:nvPr>
            <p:ph type="ctrTitle"/>
          </p:nvPr>
        </p:nvSpPr>
        <p:spPr>
          <a:xfrm>
            <a:off x="1013375" y="1601445"/>
            <a:ext cx="7117200" cy="1159799"/>
          </a:xfrm>
          <a:prstGeom prst="rect">
            <a:avLst/>
          </a:prstGeom>
        </p:spPr>
        <p:txBody>
          <a:bodyPr anchorCtr="0" anchor="b" bIns="91425" lIns="91425" rIns="91425" tIns="91425">
            <a:noAutofit/>
          </a:bodyPr>
          <a:lstStyle/>
          <a:p>
            <a:pPr lvl="0" rtl="0">
              <a:spcBef>
                <a:spcPts val="0"/>
              </a:spcBef>
              <a:buNone/>
            </a:pPr>
            <a:r>
              <a:rPr lang="en">
                <a:latin typeface="Abril Fatface"/>
                <a:ea typeface="Abril Fatface"/>
                <a:cs typeface="Abril Fatface"/>
                <a:sym typeface="Abril Fatface"/>
              </a:rPr>
              <a:t>1.</a:t>
            </a:r>
          </a:p>
          <a:p>
            <a:pPr lvl="0" rtl="0">
              <a:spcBef>
                <a:spcPts val="0"/>
              </a:spcBef>
              <a:buNone/>
            </a:pPr>
            <a:r>
              <a:rPr lang="en">
                <a:latin typeface="Abril Fatface"/>
                <a:ea typeface="Abril Fatface"/>
                <a:cs typeface="Abril Fatface"/>
                <a:sym typeface="Abril Fatface"/>
              </a:rPr>
              <a:t>1860-1861</a:t>
            </a:r>
          </a:p>
        </p:txBody>
      </p:sp>
      <p:sp>
        <p:nvSpPr>
          <p:cNvPr id="103" name="Shape 103"/>
          <p:cNvSpPr txBox="1"/>
          <p:nvPr>
            <p:ph idx="1" type="subTitle"/>
          </p:nvPr>
        </p:nvSpPr>
        <p:spPr>
          <a:xfrm>
            <a:off x="685800" y="2852116"/>
            <a:ext cx="7772400" cy="784799"/>
          </a:xfrm>
          <a:prstGeom prst="rect">
            <a:avLst/>
          </a:prstGeom>
        </p:spPr>
        <p:txBody>
          <a:bodyPr anchorCtr="0" anchor="t" bIns="91425" lIns="91425" rIns="91425" tIns="91425">
            <a:noAutofit/>
          </a:bodyPr>
          <a:lstStyle/>
          <a:p>
            <a:pPr lvl="0" rtl="0">
              <a:spcBef>
                <a:spcPts val="0"/>
              </a:spcBef>
              <a:buNone/>
            </a:pPr>
            <a:r>
              <a:rPr lang="en">
                <a:latin typeface="Special Elite"/>
                <a:ea typeface="Special Elite"/>
                <a:cs typeface="Special Elite"/>
                <a:sym typeface="Special Elite"/>
              </a:rPr>
              <a:t>The First Year</a:t>
            </a:r>
          </a:p>
        </p:txBody>
      </p:sp>
    </p:spTree>
  </p:cSld>
  <p:clrMapOvr>
    <a:masterClrMapping/>
  </p:clrMapOvr>
  <p:transition spd="slow">
    <p:cut/>
  </p:transition>
</p:sld>
</file>

<file path=ppt/theme/theme.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xml><?xml version="1.0" encoding="utf-8"?>
<a:theme xmlns:a="http://schemas.openxmlformats.org/drawingml/2006/main" xmlns:r="http://schemas.openxmlformats.org/officeDocument/2006/relationships" name="Vicent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