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embeddedFontLst>
    <p:embeddedFont>
      <p:font typeface="Coming Soon"/>
      <p:regular r:id="rId18"/>
    </p:embeddedFont>
    <p:embeddedFont>
      <p:font typeface="Quicksand"/>
      <p:regular r:id="rId19"/>
      <p:bold r:id="rId20"/>
    </p:embeddedFont>
    <p:embeddedFont>
      <p:font typeface="Kranky"/>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256C693-1336-4324-AE1F-90AC8552BBAD}">
  <a:tblStyle styleId="{2256C693-1336-4324-AE1F-90AC8552BBAD}"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font" Target="fonts/Quicksand-bold.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Kranky-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Quicksand-regular.fntdata"/><Relationship Id="rId6" Type="http://schemas.openxmlformats.org/officeDocument/2006/relationships/slide" Target="slides/slide1.xml"/><Relationship Id="rId18" Type="http://schemas.openxmlformats.org/officeDocument/2006/relationships/font" Target="fonts/ComingSoon-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8" name="Shape 8"/>
        <p:cNvGrpSpPr/>
        <p:nvPr/>
      </p:nvGrpSpPr>
      <p:grpSpPr>
        <a:xfrm>
          <a:off x="0" y="0"/>
          <a:ext cx="0" cy="0"/>
          <a:chOff x="0" y="0"/>
          <a:chExt cx="0" cy="0"/>
        </a:xfrm>
      </p:grpSpPr>
      <p:sp>
        <p:nvSpPr>
          <p:cNvPr id="9" name="Shape 9"/>
          <p:cNvSpPr txBox="1"/>
          <p:nvPr>
            <p:ph type="ctrTitle"/>
          </p:nvPr>
        </p:nvSpPr>
        <p:spPr>
          <a:xfrm>
            <a:off x="1319175" y="2876425"/>
            <a:ext cx="6680399" cy="1546500"/>
          </a:xfrm>
          <a:prstGeom prst="rect">
            <a:avLst/>
          </a:prstGeom>
        </p:spPr>
        <p:txBody>
          <a:bodyPr anchorCtr="0" anchor="t"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cxnSp>
        <p:nvCxnSpPr>
          <p:cNvPr id="10" name="Shape 10"/>
          <p:cNvCxnSpPr>
            <a:stCxn id="11" idx="4"/>
          </p:cNvCxnSpPr>
          <p:nvPr/>
        </p:nvCxnSpPr>
        <p:spPr>
          <a:xfrm>
            <a:off x="903750" y="3563700"/>
            <a:ext cx="0" cy="3294300"/>
          </a:xfrm>
          <a:prstGeom prst="straightConnector1">
            <a:avLst/>
          </a:prstGeom>
          <a:noFill/>
          <a:ln cap="flat" cmpd="sng" w="9525">
            <a:solidFill>
              <a:srgbClr val="999FA9"/>
            </a:solidFill>
            <a:prstDash val="solid"/>
            <a:round/>
            <a:headEnd len="lg" w="lg" type="none"/>
            <a:tailEnd len="lg" w="lg" type="none"/>
          </a:ln>
        </p:spPr>
      </p:cxnSp>
      <p:sp>
        <p:nvSpPr>
          <p:cNvPr id="11" name="Shape 11"/>
          <p:cNvSpPr/>
          <p:nvPr/>
        </p:nvSpPr>
        <p:spPr>
          <a:xfrm>
            <a:off x="769050" y="3294300"/>
            <a:ext cx="269400" cy="2694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key color">
    <p:bg>
      <p:bgPr>
        <a:solidFill>
          <a:srgbClr val="39C0BA"/>
        </a:solidFill>
      </p:bgPr>
    </p:bg>
    <p:spTree>
      <p:nvGrpSpPr>
        <p:cNvPr id="54" name="Shape 54"/>
        <p:cNvGrpSpPr/>
        <p:nvPr/>
      </p:nvGrpSpPr>
      <p:grpSpPr>
        <a:xfrm>
          <a:off x="0" y="0"/>
          <a:ext cx="0" cy="0"/>
          <a:chOff x="0" y="0"/>
          <a:chExt cx="0" cy="0"/>
        </a:xfrm>
      </p:grpSpPr>
      <p:cxnSp>
        <p:nvCxnSpPr>
          <p:cNvPr id="55" name="Shape 55"/>
          <p:cNvCxnSpPr/>
          <p:nvPr/>
        </p:nvCxnSpPr>
        <p:spPr>
          <a:xfrm>
            <a:off x="903825" y="-7925"/>
            <a:ext cx="0" cy="6866100"/>
          </a:xfrm>
          <a:prstGeom prst="straightConnector1">
            <a:avLst/>
          </a:prstGeom>
          <a:noFill/>
          <a:ln cap="flat" cmpd="sng" w="9525">
            <a:solidFill>
              <a:srgbClr val="2E3037"/>
            </a:solidFill>
            <a:prstDash val="solid"/>
            <a:round/>
            <a:headEnd len="lg" w="lg" type="none"/>
            <a:tailEnd len="lg" w="lg" type="none"/>
          </a:ln>
        </p:spPr>
      </p:cxnSp>
      <p:sp>
        <p:nvSpPr>
          <p:cNvPr id="56" name="Shape 56"/>
          <p:cNvSpPr/>
          <p:nvPr/>
        </p:nvSpPr>
        <p:spPr>
          <a:xfrm>
            <a:off x="808650" y="3333900"/>
            <a:ext cx="190200" cy="190200"/>
          </a:xfrm>
          <a:prstGeom prst="ellipse">
            <a:avLst/>
          </a:prstGeom>
          <a:solidFill>
            <a:srgbClr val="39C0BA"/>
          </a:solidFill>
          <a:ln cap="flat" cmpd="sng" w="9525">
            <a:solidFill>
              <a:srgbClr val="2E3037"/>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2" name="Shape 12"/>
        <p:cNvGrpSpPr/>
        <p:nvPr/>
      </p:nvGrpSpPr>
      <p:grpSpPr>
        <a:xfrm>
          <a:off x="0" y="0"/>
          <a:ext cx="0" cy="0"/>
          <a:chOff x="0" y="0"/>
          <a:chExt cx="0" cy="0"/>
        </a:xfrm>
      </p:grpSpPr>
      <p:sp>
        <p:nvSpPr>
          <p:cNvPr id="13" name="Shape 13"/>
          <p:cNvSpPr txBox="1"/>
          <p:nvPr>
            <p:ph type="ctrTitle"/>
          </p:nvPr>
        </p:nvSpPr>
        <p:spPr>
          <a:xfrm>
            <a:off x="1530175" y="3077050"/>
            <a:ext cx="6767100" cy="709799"/>
          </a:xfrm>
          <a:prstGeom prst="rect">
            <a:avLst/>
          </a:prstGeom>
        </p:spPr>
        <p:txBody>
          <a:bodyPr anchorCtr="0" anchor="ctr" bIns="91425" lIns="91425" rIns="91425" tIns="91425"/>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sp>
        <p:nvSpPr>
          <p:cNvPr id="14" name="Shape 14"/>
          <p:cNvSpPr txBox="1"/>
          <p:nvPr>
            <p:ph idx="1" type="subTitle"/>
          </p:nvPr>
        </p:nvSpPr>
        <p:spPr>
          <a:xfrm>
            <a:off x="1530175" y="3710550"/>
            <a:ext cx="6927899" cy="470700"/>
          </a:xfrm>
          <a:prstGeom prst="rect">
            <a:avLst/>
          </a:prstGeom>
        </p:spPr>
        <p:txBody>
          <a:bodyPr anchorCtr="0" anchor="t" bIns="91425" lIns="91425" rIns="91425" tIns="91425"/>
          <a:lstStyle>
            <a:lvl1pPr lvl="0" rtl="0">
              <a:spcBef>
                <a:spcPts val="0"/>
              </a:spcBef>
              <a:buSzPct val="100000"/>
              <a:buNone/>
              <a:defRPr sz="1800"/>
            </a:lvl1pPr>
            <a:lvl2pPr lvl="1" rtl="0">
              <a:spcBef>
                <a:spcPts val="0"/>
              </a:spcBef>
              <a:buSzPct val="100000"/>
              <a:buNone/>
              <a:defRPr sz="1800"/>
            </a:lvl2pPr>
            <a:lvl3pPr lvl="2" rtl="0">
              <a:spcBef>
                <a:spcPts val="0"/>
              </a:spcBef>
              <a:buSzPct val="100000"/>
              <a:buNone/>
              <a:defRPr sz="1800"/>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p:txBody>
      </p:sp>
      <p:cxnSp>
        <p:nvCxnSpPr>
          <p:cNvPr id="15" name="Shape 15"/>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16" name="Shape 16"/>
          <p:cNvSpPr/>
          <p:nvPr/>
        </p:nvSpPr>
        <p:spPr>
          <a:xfrm>
            <a:off x="493600" y="3018850"/>
            <a:ext cx="820200" cy="8202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7" name="Shape 17"/>
        <p:cNvGrpSpPr/>
        <p:nvPr/>
      </p:nvGrpSpPr>
      <p:grpSpPr>
        <a:xfrm>
          <a:off x="0" y="0"/>
          <a:ext cx="0" cy="0"/>
          <a:chOff x="0" y="0"/>
          <a:chExt cx="0" cy="0"/>
        </a:xfrm>
      </p:grpSpPr>
      <p:sp>
        <p:nvSpPr>
          <p:cNvPr id="18" name="Shape 18"/>
          <p:cNvSpPr txBox="1"/>
          <p:nvPr>
            <p:ph idx="1" type="body"/>
          </p:nvPr>
        </p:nvSpPr>
        <p:spPr>
          <a:xfrm>
            <a:off x="1633225" y="2882400"/>
            <a:ext cx="6700500" cy="1093199"/>
          </a:xfrm>
          <a:prstGeom prst="rect">
            <a:avLst/>
          </a:prstGeom>
        </p:spPr>
        <p:txBody>
          <a:bodyPr anchorCtr="0" anchor="ctr" bIns="91425" lIns="91425" rIns="91425" tIns="91425"/>
          <a:lstStyle>
            <a:lvl1pPr lvl="0" rtl="0">
              <a:spcBef>
                <a:spcPts val="0"/>
              </a:spcBef>
              <a:buClr>
                <a:srgbClr val="39C0BA"/>
              </a:buClr>
              <a:buSzPct val="100000"/>
              <a:defRPr i="1" sz="2800">
                <a:solidFill>
                  <a:srgbClr val="39C0BA"/>
                </a:solidFill>
              </a:defRPr>
            </a:lvl1pPr>
            <a:lvl2pPr lvl="1" rtl="0">
              <a:spcBef>
                <a:spcPts val="0"/>
              </a:spcBef>
              <a:buClr>
                <a:srgbClr val="39C0BA"/>
              </a:buClr>
              <a:buSzPct val="100000"/>
              <a:defRPr i="1" sz="2800">
                <a:solidFill>
                  <a:srgbClr val="39C0BA"/>
                </a:solidFill>
              </a:defRPr>
            </a:lvl2pPr>
            <a:lvl3pPr lvl="2" rtl="0">
              <a:spcBef>
                <a:spcPts val="0"/>
              </a:spcBef>
              <a:buClr>
                <a:srgbClr val="39C0BA"/>
              </a:buClr>
              <a:buSzPct val="100000"/>
              <a:defRPr i="1" sz="2800">
                <a:solidFill>
                  <a:srgbClr val="39C0BA"/>
                </a:solidFill>
              </a:defRPr>
            </a:lvl3pPr>
            <a:lvl4pPr lvl="3" rtl="0">
              <a:spcBef>
                <a:spcPts val="0"/>
              </a:spcBef>
              <a:buClr>
                <a:srgbClr val="39C0BA"/>
              </a:buClr>
              <a:buSzPct val="100000"/>
              <a:defRPr i="1" sz="2800">
                <a:solidFill>
                  <a:srgbClr val="39C0BA"/>
                </a:solidFill>
              </a:defRPr>
            </a:lvl4pPr>
            <a:lvl5pPr lvl="4" rtl="0">
              <a:spcBef>
                <a:spcPts val="0"/>
              </a:spcBef>
              <a:buClr>
                <a:srgbClr val="39C0BA"/>
              </a:buClr>
              <a:buSzPct val="100000"/>
              <a:defRPr i="1" sz="2800">
                <a:solidFill>
                  <a:srgbClr val="39C0BA"/>
                </a:solidFill>
              </a:defRPr>
            </a:lvl5pPr>
            <a:lvl6pPr lvl="5" rtl="0">
              <a:spcBef>
                <a:spcPts val="0"/>
              </a:spcBef>
              <a:buClr>
                <a:srgbClr val="39C0BA"/>
              </a:buClr>
              <a:buSzPct val="100000"/>
              <a:defRPr i="1" sz="2800">
                <a:solidFill>
                  <a:srgbClr val="39C0BA"/>
                </a:solidFill>
              </a:defRPr>
            </a:lvl6pPr>
            <a:lvl7pPr lvl="6" rtl="0">
              <a:spcBef>
                <a:spcPts val="0"/>
              </a:spcBef>
              <a:buClr>
                <a:srgbClr val="39C0BA"/>
              </a:buClr>
              <a:buSzPct val="100000"/>
              <a:defRPr i="1" sz="2800">
                <a:solidFill>
                  <a:srgbClr val="39C0BA"/>
                </a:solidFill>
              </a:defRPr>
            </a:lvl7pPr>
            <a:lvl8pPr lvl="7" rtl="0">
              <a:spcBef>
                <a:spcPts val="0"/>
              </a:spcBef>
              <a:buClr>
                <a:srgbClr val="39C0BA"/>
              </a:buClr>
              <a:buSzPct val="100000"/>
              <a:defRPr i="1" sz="2800">
                <a:solidFill>
                  <a:srgbClr val="39C0BA"/>
                </a:solidFill>
              </a:defRPr>
            </a:lvl8pPr>
            <a:lvl9pPr lvl="8">
              <a:spcBef>
                <a:spcPts val="0"/>
              </a:spcBef>
              <a:buClr>
                <a:srgbClr val="39C0BA"/>
              </a:buClr>
              <a:buSzPct val="100000"/>
              <a:defRPr i="1" sz="2800">
                <a:solidFill>
                  <a:srgbClr val="39C0BA"/>
                </a:solidFill>
              </a:defRPr>
            </a:lvl9pPr>
          </a:lstStyle>
          <a:p/>
        </p:txBody>
      </p:sp>
      <p:cxnSp>
        <p:nvCxnSpPr>
          <p:cNvPr id="19" name="Shape 19"/>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20" name="Shape 20"/>
          <p:cNvSpPr/>
          <p:nvPr/>
        </p:nvSpPr>
        <p:spPr>
          <a:xfrm>
            <a:off x="493600" y="3018850"/>
            <a:ext cx="820200" cy="8202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 name="Shape 21"/>
          <p:cNvSpPr txBox="1"/>
          <p:nvPr/>
        </p:nvSpPr>
        <p:spPr>
          <a:xfrm>
            <a:off x="208000" y="3096171"/>
            <a:ext cx="1306200" cy="871499"/>
          </a:xfrm>
          <a:prstGeom prst="rect">
            <a:avLst/>
          </a:prstGeom>
          <a:noFill/>
          <a:ln>
            <a:noFill/>
          </a:ln>
        </p:spPr>
        <p:txBody>
          <a:bodyPr anchorCtr="0" anchor="t" bIns="91425" lIns="91425" rIns="91425" tIns="91425">
            <a:noAutofit/>
          </a:bodyPr>
          <a:lstStyle/>
          <a:p>
            <a:pPr lvl="0" rtl="0" algn="ctr">
              <a:spcBef>
                <a:spcPts val="0"/>
              </a:spcBef>
              <a:buNone/>
            </a:pPr>
            <a:r>
              <a:rPr b="1" lang="en" sz="4800">
                <a:solidFill>
                  <a:srgbClr val="39C0BA"/>
                </a:solidFill>
                <a:latin typeface="Quicksand"/>
                <a:ea typeface="Quicksand"/>
                <a:cs typeface="Quicksand"/>
                <a:sym typeface="Quicksand"/>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22" name="Shape 22"/>
        <p:cNvGrpSpPr/>
        <p:nvPr/>
      </p:nvGrpSpPr>
      <p:grpSpPr>
        <a:xfrm>
          <a:off x="0" y="0"/>
          <a:ext cx="0" cy="0"/>
          <a:chOff x="0" y="0"/>
          <a:chExt cx="0" cy="0"/>
        </a:xfrm>
      </p:grpSpPr>
      <p:cxnSp>
        <p:nvCxnSpPr>
          <p:cNvPr id="23" name="Shape 23"/>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24" name="Shape 24"/>
          <p:cNvSpPr/>
          <p:nvPr/>
        </p:nvSpPr>
        <p:spPr>
          <a:xfrm>
            <a:off x="808725" y="800750"/>
            <a:ext cx="190200" cy="1902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a:off x="769050" y="1861900"/>
            <a:ext cx="269400" cy="2694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 name="Shape 26"/>
          <p:cNvSpPr txBox="1"/>
          <p:nvPr>
            <p:ph type="title"/>
          </p:nvPr>
        </p:nvSpPr>
        <p:spPr>
          <a:xfrm>
            <a:off x="1165475" y="665975"/>
            <a:ext cx="6858000" cy="459900"/>
          </a:xfrm>
          <a:prstGeom prst="rect">
            <a:avLst/>
          </a:prstGeom>
        </p:spPr>
        <p:txBody>
          <a:bodyPr anchorCtr="0" anchor="b" bIns="91425" lIns="91425" rIns="91425" tIns="91425"/>
          <a:lstStyle>
            <a:lvl1pPr lvl="0"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1pPr>
            <a:lvl2pPr lvl="1"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p:txBody>
      </p:sp>
      <p:sp>
        <p:nvSpPr>
          <p:cNvPr id="27" name="Shape 27"/>
          <p:cNvSpPr txBox="1"/>
          <p:nvPr>
            <p:ph idx="1" type="body"/>
          </p:nvPr>
        </p:nvSpPr>
        <p:spPr>
          <a:xfrm>
            <a:off x="1165497" y="1600200"/>
            <a:ext cx="6858000" cy="4967700"/>
          </a:xfrm>
          <a:prstGeom prst="rect">
            <a:avLst/>
          </a:prstGeom>
        </p:spPr>
        <p:txBody>
          <a:bodyPr anchorCtr="0" anchor="t" bIns="91425" lIns="91425" rIns="91425" tIns="91425"/>
          <a:lstStyle>
            <a:lvl1pPr lvl="0" rtl="0">
              <a:spcBef>
                <a:spcPts val="600"/>
              </a:spcBef>
              <a:buClr>
                <a:srgbClr val="F3F3F3"/>
              </a:buClr>
              <a:buSzPct val="100000"/>
              <a:buFont typeface="Quicksand"/>
              <a:buChar char="◦"/>
              <a:defRPr sz="3000">
                <a:solidFill>
                  <a:srgbClr val="F3F3F3"/>
                </a:solidFill>
                <a:latin typeface="Quicksand"/>
                <a:ea typeface="Quicksand"/>
                <a:cs typeface="Quicksand"/>
                <a:sym typeface="Quicksand"/>
              </a:defRPr>
            </a:lvl1pPr>
            <a:lvl2pPr lvl="1" rtl="0">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2pPr>
            <a:lvl3pPr lvl="2" rtl="0">
              <a:spcBef>
                <a:spcPts val="480"/>
              </a:spcBef>
              <a:buClr>
                <a:srgbClr val="F3F3F3"/>
              </a:buClr>
              <a:buSzPct val="100000"/>
              <a:buFont typeface="Quicksand"/>
              <a:defRPr sz="2400">
                <a:solidFill>
                  <a:srgbClr val="F3F3F3"/>
                </a:solidFill>
                <a:latin typeface="Quicksand"/>
                <a:ea typeface="Quicksand"/>
                <a:cs typeface="Quicksand"/>
                <a:sym typeface="Quicksand"/>
              </a:defRPr>
            </a:lvl3pPr>
            <a:lvl4pPr lvl="3" rtl="0">
              <a:spcBef>
                <a:spcPts val="360"/>
              </a:spcBef>
              <a:buClr>
                <a:srgbClr val="F3F3F3"/>
              </a:buClr>
              <a:buSzPct val="100000"/>
              <a:buFont typeface="Quicksand"/>
              <a:defRPr sz="1800">
                <a:solidFill>
                  <a:srgbClr val="F3F3F3"/>
                </a:solidFill>
                <a:latin typeface="Quicksand"/>
                <a:ea typeface="Quicksand"/>
                <a:cs typeface="Quicksand"/>
                <a:sym typeface="Quicksand"/>
              </a:defRPr>
            </a:lvl4pPr>
            <a:lvl5pPr lvl="4" rtl="0">
              <a:spcBef>
                <a:spcPts val="360"/>
              </a:spcBef>
              <a:buClr>
                <a:srgbClr val="F3F3F3"/>
              </a:buClr>
              <a:buSzPct val="100000"/>
              <a:buFont typeface="Quicksand"/>
              <a:defRPr sz="1800">
                <a:solidFill>
                  <a:srgbClr val="F3F3F3"/>
                </a:solidFill>
                <a:latin typeface="Quicksand"/>
                <a:ea typeface="Quicksand"/>
                <a:cs typeface="Quicksand"/>
                <a:sym typeface="Quicksand"/>
              </a:defRPr>
            </a:lvl5pPr>
            <a:lvl6pPr lvl="5" rtl="0">
              <a:spcBef>
                <a:spcPts val="360"/>
              </a:spcBef>
              <a:buClr>
                <a:srgbClr val="F3F3F3"/>
              </a:buClr>
              <a:buSzPct val="100000"/>
              <a:buFont typeface="Quicksand"/>
              <a:defRPr sz="1800">
                <a:solidFill>
                  <a:srgbClr val="F3F3F3"/>
                </a:solidFill>
                <a:latin typeface="Quicksand"/>
                <a:ea typeface="Quicksand"/>
                <a:cs typeface="Quicksand"/>
                <a:sym typeface="Quicksand"/>
              </a:defRPr>
            </a:lvl6pPr>
            <a:lvl7pPr lvl="6" rtl="0">
              <a:spcBef>
                <a:spcPts val="360"/>
              </a:spcBef>
              <a:buClr>
                <a:srgbClr val="F3F3F3"/>
              </a:buClr>
              <a:buSzPct val="100000"/>
              <a:buFont typeface="Quicksand"/>
              <a:defRPr sz="1800">
                <a:solidFill>
                  <a:srgbClr val="F3F3F3"/>
                </a:solidFill>
                <a:latin typeface="Quicksand"/>
                <a:ea typeface="Quicksand"/>
                <a:cs typeface="Quicksand"/>
                <a:sym typeface="Quicksand"/>
              </a:defRPr>
            </a:lvl7pPr>
            <a:lvl8pPr lvl="7" rtl="0">
              <a:spcBef>
                <a:spcPts val="360"/>
              </a:spcBef>
              <a:buClr>
                <a:srgbClr val="F3F3F3"/>
              </a:buClr>
              <a:buSzPct val="100000"/>
              <a:buFont typeface="Quicksand"/>
              <a:defRPr sz="1800">
                <a:solidFill>
                  <a:srgbClr val="F3F3F3"/>
                </a:solidFill>
                <a:latin typeface="Quicksand"/>
                <a:ea typeface="Quicksand"/>
                <a:cs typeface="Quicksand"/>
                <a:sym typeface="Quicksand"/>
              </a:defRPr>
            </a:lvl8pPr>
            <a:lvl9pPr lvl="8" rtl="0">
              <a:spcBef>
                <a:spcPts val="360"/>
              </a:spcBef>
              <a:buClr>
                <a:srgbClr val="F3F3F3"/>
              </a:buClr>
              <a:buSzPct val="100000"/>
              <a:buFont typeface="Quicksand"/>
              <a:defRPr sz="1800">
                <a:solidFill>
                  <a:srgbClr val="F3F3F3"/>
                </a:solidFill>
                <a:latin typeface="Quicksand"/>
                <a:ea typeface="Quicksand"/>
                <a:cs typeface="Quicksand"/>
                <a:sym typeface="Quicksan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28" name="Shape 28"/>
        <p:cNvGrpSpPr/>
        <p:nvPr/>
      </p:nvGrpSpPr>
      <p:grpSpPr>
        <a:xfrm>
          <a:off x="0" y="0"/>
          <a:ext cx="0" cy="0"/>
          <a:chOff x="0" y="0"/>
          <a:chExt cx="0" cy="0"/>
        </a:xfrm>
      </p:grpSpPr>
      <p:sp>
        <p:nvSpPr>
          <p:cNvPr id="29" name="Shape 29"/>
          <p:cNvSpPr txBox="1"/>
          <p:nvPr>
            <p:ph type="title"/>
          </p:nvPr>
        </p:nvSpPr>
        <p:spPr>
          <a:xfrm>
            <a:off x="1165475" y="665975"/>
            <a:ext cx="6858000" cy="4599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 type="body"/>
          </p:nvPr>
        </p:nvSpPr>
        <p:spPr>
          <a:xfrm>
            <a:off x="1165474" y="1600200"/>
            <a:ext cx="3306900" cy="4967700"/>
          </a:xfrm>
          <a:prstGeom prst="rect">
            <a:avLst/>
          </a:prstGeom>
        </p:spPr>
        <p:txBody>
          <a:bodyPr anchorCtr="0" anchor="t" bIns="91425" lIns="91425" rIns="91425" tIns="91425"/>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p:txBody>
      </p:sp>
      <p:sp>
        <p:nvSpPr>
          <p:cNvPr id="31" name="Shape 31"/>
          <p:cNvSpPr txBox="1"/>
          <p:nvPr>
            <p:ph idx="2" type="body"/>
          </p:nvPr>
        </p:nvSpPr>
        <p:spPr>
          <a:xfrm>
            <a:off x="4671569" y="1600200"/>
            <a:ext cx="3306900" cy="4967700"/>
          </a:xfrm>
          <a:prstGeom prst="rect">
            <a:avLst/>
          </a:prstGeom>
        </p:spPr>
        <p:txBody>
          <a:bodyPr anchorCtr="0" anchor="t" bIns="91425" lIns="91425" rIns="91425" tIns="91425"/>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p:txBody>
      </p:sp>
      <p:cxnSp>
        <p:nvCxnSpPr>
          <p:cNvPr id="32" name="Shape 32"/>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33" name="Shape 33"/>
          <p:cNvSpPr/>
          <p:nvPr/>
        </p:nvSpPr>
        <p:spPr>
          <a:xfrm>
            <a:off x="808725" y="800750"/>
            <a:ext cx="190200" cy="1902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769050" y="1861900"/>
            <a:ext cx="269400" cy="2694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35" name="Shape 35"/>
        <p:cNvGrpSpPr/>
        <p:nvPr/>
      </p:nvGrpSpPr>
      <p:grpSpPr>
        <a:xfrm>
          <a:off x="0" y="0"/>
          <a:ext cx="0" cy="0"/>
          <a:chOff x="0" y="0"/>
          <a:chExt cx="0" cy="0"/>
        </a:xfrm>
      </p:grpSpPr>
      <p:sp>
        <p:nvSpPr>
          <p:cNvPr id="36" name="Shape 36"/>
          <p:cNvSpPr txBox="1"/>
          <p:nvPr>
            <p:ph type="title"/>
          </p:nvPr>
        </p:nvSpPr>
        <p:spPr>
          <a:xfrm>
            <a:off x="1165475" y="665975"/>
            <a:ext cx="6858000" cy="4599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1" type="body"/>
          </p:nvPr>
        </p:nvSpPr>
        <p:spPr>
          <a:xfrm>
            <a:off x="1165475" y="1673975"/>
            <a:ext cx="2403599" cy="4893899"/>
          </a:xfrm>
          <a:prstGeom prst="rect">
            <a:avLst/>
          </a:prstGeom>
        </p:spPr>
        <p:txBody>
          <a:bodyPr anchorCtr="0" anchor="t" bIns="91425" lIns="91425" rIns="91425" tIns="91425"/>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
        <p:nvSpPr>
          <p:cNvPr id="38" name="Shape 38"/>
          <p:cNvSpPr txBox="1"/>
          <p:nvPr>
            <p:ph idx="2" type="body"/>
          </p:nvPr>
        </p:nvSpPr>
        <p:spPr>
          <a:xfrm>
            <a:off x="3692249" y="1673975"/>
            <a:ext cx="2403599" cy="4893899"/>
          </a:xfrm>
          <a:prstGeom prst="rect">
            <a:avLst/>
          </a:prstGeom>
        </p:spPr>
        <p:txBody>
          <a:bodyPr anchorCtr="0" anchor="t" bIns="91425" lIns="91425" rIns="91425" tIns="91425"/>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
        <p:nvSpPr>
          <p:cNvPr id="39" name="Shape 39"/>
          <p:cNvSpPr txBox="1"/>
          <p:nvPr>
            <p:ph idx="3" type="body"/>
          </p:nvPr>
        </p:nvSpPr>
        <p:spPr>
          <a:xfrm>
            <a:off x="6219023" y="1673975"/>
            <a:ext cx="2403599" cy="4893899"/>
          </a:xfrm>
          <a:prstGeom prst="rect">
            <a:avLst/>
          </a:prstGeom>
        </p:spPr>
        <p:txBody>
          <a:bodyPr anchorCtr="0" anchor="t" bIns="91425" lIns="91425" rIns="91425" tIns="91425"/>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cxnSp>
        <p:nvCxnSpPr>
          <p:cNvPr id="40" name="Shape 40"/>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41" name="Shape 41"/>
          <p:cNvSpPr/>
          <p:nvPr/>
        </p:nvSpPr>
        <p:spPr>
          <a:xfrm>
            <a:off x="808725" y="800750"/>
            <a:ext cx="190200" cy="1902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 name="Shape 42"/>
          <p:cNvSpPr/>
          <p:nvPr/>
        </p:nvSpPr>
        <p:spPr>
          <a:xfrm>
            <a:off x="769050" y="1861900"/>
            <a:ext cx="269400" cy="2694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1165475" y="665975"/>
            <a:ext cx="6858000" cy="4599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cxnSp>
        <p:nvCxnSpPr>
          <p:cNvPr id="45" name="Shape 45"/>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46" name="Shape 46"/>
          <p:cNvSpPr/>
          <p:nvPr/>
        </p:nvSpPr>
        <p:spPr>
          <a:xfrm>
            <a:off x="808725" y="800750"/>
            <a:ext cx="190200" cy="1902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7" name="Shape 47"/>
        <p:cNvGrpSpPr/>
        <p:nvPr/>
      </p:nvGrpSpPr>
      <p:grpSpPr>
        <a:xfrm>
          <a:off x="0" y="0"/>
          <a:ext cx="0" cy="0"/>
          <a:chOff x="0" y="0"/>
          <a:chExt cx="0" cy="0"/>
        </a:xfrm>
      </p:grpSpPr>
      <p:sp>
        <p:nvSpPr>
          <p:cNvPr id="48" name="Shape 48"/>
          <p:cNvSpPr txBox="1"/>
          <p:nvPr>
            <p:ph idx="1" type="body"/>
          </p:nvPr>
        </p:nvSpPr>
        <p:spPr>
          <a:xfrm>
            <a:off x="1165475" y="5775089"/>
            <a:ext cx="7521300" cy="578700"/>
          </a:xfrm>
          <a:prstGeom prst="rect">
            <a:avLst/>
          </a:prstGeom>
        </p:spPr>
        <p:txBody>
          <a:bodyPr anchorCtr="0" anchor="t" bIns="91425" lIns="91425" rIns="91425" tIns="91425"/>
          <a:lstStyle>
            <a:lvl1pPr lvl="0">
              <a:spcBef>
                <a:spcPts val="360"/>
              </a:spcBef>
              <a:buSzPct val="100000"/>
              <a:buNone/>
              <a:defRPr sz="1800"/>
            </a:lvl1pPr>
          </a:lstStyle>
          <a:p/>
        </p:txBody>
      </p:sp>
      <p:cxnSp>
        <p:nvCxnSpPr>
          <p:cNvPr id="49" name="Shape 49"/>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50" name="Shape 50"/>
          <p:cNvSpPr/>
          <p:nvPr/>
        </p:nvSpPr>
        <p:spPr>
          <a:xfrm>
            <a:off x="808650" y="5952850"/>
            <a:ext cx="190200" cy="1902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1" name="Shape 51"/>
        <p:cNvGrpSpPr/>
        <p:nvPr/>
      </p:nvGrpSpPr>
      <p:grpSpPr>
        <a:xfrm>
          <a:off x="0" y="0"/>
          <a:ext cx="0" cy="0"/>
          <a:chOff x="0" y="0"/>
          <a:chExt cx="0" cy="0"/>
        </a:xfrm>
      </p:grpSpPr>
      <p:cxnSp>
        <p:nvCxnSpPr>
          <p:cNvPr id="52" name="Shape 52"/>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53" name="Shape 53"/>
          <p:cNvSpPr/>
          <p:nvPr/>
        </p:nvSpPr>
        <p:spPr>
          <a:xfrm>
            <a:off x="808650" y="3333900"/>
            <a:ext cx="190200" cy="1902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E3037"/>
        </a:solidFill>
      </p:bgPr>
    </p:bg>
    <p:spTree>
      <p:nvGrpSpPr>
        <p:cNvPr id="5" name="Shape 5"/>
        <p:cNvGrpSpPr/>
        <p:nvPr/>
      </p:nvGrpSpPr>
      <p:grpSpPr>
        <a:xfrm>
          <a:off x="0" y="0"/>
          <a:ext cx="0" cy="0"/>
          <a:chOff x="0" y="0"/>
          <a:chExt cx="0" cy="0"/>
        </a:xfrm>
      </p:grpSpPr>
      <p:sp>
        <p:nvSpPr>
          <p:cNvPr id="6" name="Shape 6"/>
          <p:cNvSpPr txBox="1"/>
          <p:nvPr>
            <p:ph type="title"/>
          </p:nvPr>
        </p:nvSpPr>
        <p:spPr>
          <a:xfrm>
            <a:off x="1165475" y="665975"/>
            <a:ext cx="6858000" cy="459900"/>
          </a:xfrm>
          <a:prstGeom prst="rect">
            <a:avLst/>
          </a:prstGeom>
          <a:noFill/>
          <a:ln>
            <a:noFill/>
          </a:ln>
        </p:spPr>
        <p:txBody>
          <a:bodyPr anchorCtr="0" anchor="b" bIns="91425" lIns="91425" rIns="91425" tIns="91425"/>
          <a:lstStyle>
            <a:lvl1pPr lvl="0">
              <a:spcBef>
                <a:spcPts val="0"/>
              </a:spcBef>
              <a:buClr>
                <a:srgbClr val="39C0BA"/>
              </a:buClr>
              <a:buSzPct val="100000"/>
              <a:buFont typeface="Quicksand"/>
              <a:buNone/>
              <a:defRPr sz="1800">
                <a:solidFill>
                  <a:srgbClr val="39C0BA"/>
                </a:solidFill>
                <a:latin typeface="Quicksand"/>
                <a:ea typeface="Quicksand"/>
                <a:cs typeface="Quicksand"/>
                <a:sym typeface="Quicksand"/>
              </a:defRPr>
            </a:lvl1pPr>
            <a:lvl2pPr lvl="1">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p:txBody>
      </p:sp>
      <p:sp>
        <p:nvSpPr>
          <p:cNvPr id="7" name="Shape 7"/>
          <p:cNvSpPr txBox="1"/>
          <p:nvPr>
            <p:ph idx="1" type="body"/>
          </p:nvPr>
        </p:nvSpPr>
        <p:spPr>
          <a:xfrm>
            <a:off x="1165497" y="1600200"/>
            <a:ext cx="6858000" cy="4967700"/>
          </a:xfrm>
          <a:prstGeom prst="rect">
            <a:avLst/>
          </a:prstGeom>
          <a:noFill/>
          <a:ln>
            <a:noFill/>
          </a:ln>
        </p:spPr>
        <p:txBody>
          <a:bodyPr anchorCtr="0" anchor="t" bIns="91425" lIns="91425" rIns="91425" tIns="91425"/>
          <a:lstStyle>
            <a:lvl1pPr lvl="0">
              <a:spcBef>
                <a:spcPts val="600"/>
              </a:spcBef>
              <a:buClr>
                <a:srgbClr val="F3F3F3"/>
              </a:buClr>
              <a:buSzPct val="100000"/>
              <a:buFont typeface="Quicksand"/>
              <a:buChar char="◦"/>
              <a:defRPr sz="3000">
                <a:solidFill>
                  <a:srgbClr val="F3F3F3"/>
                </a:solidFill>
                <a:latin typeface="Quicksand"/>
                <a:ea typeface="Quicksand"/>
                <a:cs typeface="Quicksand"/>
                <a:sym typeface="Quicksand"/>
              </a:defRPr>
            </a:lvl1pPr>
            <a:lvl2pPr lvl="1">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2pPr>
            <a:lvl3pPr lvl="2">
              <a:spcBef>
                <a:spcPts val="480"/>
              </a:spcBef>
              <a:buClr>
                <a:srgbClr val="F3F3F3"/>
              </a:buClr>
              <a:buSzPct val="100000"/>
              <a:buFont typeface="Quicksand"/>
              <a:defRPr sz="2400">
                <a:solidFill>
                  <a:srgbClr val="F3F3F3"/>
                </a:solidFill>
                <a:latin typeface="Quicksand"/>
                <a:ea typeface="Quicksand"/>
                <a:cs typeface="Quicksand"/>
                <a:sym typeface="Quicksand"/>
              </a:defRPr>
            </a:lvl3pPr>
            <a:lvl4pPr lvl="3">
              <a:spcBef>
                <a:spcPts val="360"/>
              </a:spcBef>
              <a:buClr>
                <a:srgbClr val="F3F3F3"/>
              </a:buClr>
              <a:buSzPct val="100000"/>
              <a:buFont typeface="Quicksand"/>
              <a:defRPr sz="1800">
                <a:solidFill>
                  <a:srgbClr val="F3F3F3"/>
                </a:solidFill>
                <a:latin typeface="Quicksand"/>
                <a:ea typeface="Quicksand"/>
                <a:cs typeface="Quicksand"/>
                <a:sym typeface="Quicksand"/>
              </a:defRPr>
            </a:lvl4pPr>
            <a:lvl5pPr lvl="4">
              <a:spcBef>
                <a:spcPts val="360"/>
              </a:spcBef>
              <a:buClr>
                <a:srgbClr val="F3F3F3"/>
              </a:buClr>
              <a:buSzPct val="100000"/>
              <a:buFont typeface="Quicksand"/>
              <a:defRPr sz="1800">
                <a:solidFill>
                  <a:srgbClr val="F3F3F3"/>
                </a:solidFill>
                <a:latin typeface="Quicksand"/>
                <a:ea typeface="Quicksand"/>
                <a:cs typeface="Quicksand"/>
                <a:sym typeface="Quicksand"/>
              </a:defRPr>
            </a:lvl5pPr>
            <a:lvl6pPr lvl="5">
              <a:spcBef>
                <a:spcPts val="360"/>
              </a:spcBef>
              <a:buClr>
                <a:srgbClr val="F3F3F3"/>
              </a:buClr>
              <a:buSzPct val="100000"/>
              <a:buFont typeface="Quicksand"/>
              <a:defRPr sz="1800">
                <a:solidFill>
                  <a:srgbClr val="F3F3F3"/>
                </a:solidFill>
                <a:latin typeface="Quicksand"/>
                <a:ea typeface="Quicksand"/>
                <a:cs typeface="Quicksand"/>
                <a:sym typeface="Quicksand"/>
              </a:defRPr>
            </a:lvl6pPr>
            <a:lvl7pPr lvl="6">
              <a:spcBef>
                <a:spcPts val="360"/>
              </a:spcBef>
              <a:buClr>
                <a:srgbClr val="F3F3F3"/>
              </a:buClr>
              <a:buSzPct val="100000"/>
              <a:buFont typeface="Quicksand"/>
              <a:defRPr sz="1800">
                <a:solidFill>
                  <a:srgbClr val="F3F3F3"/>
                </a:solidFill>
                <a:latin typeface="Quicksand"/>
                <a:ea typeface="Quicksand"/>
                <a:cs typeface="Quicksand"/>
                <a:sym typeface="Quicksand"/>
              </a:defRPr>
            </a:lvl7pPr>
            <a:lvl8pPr lvl="7">
              <a:spcBef>
                <a:spcPts val="360"/>
              </a:spcBef>
              <a:buClr>
                <a:srgbClr val="F3F3F3"/>
              </a:buClr>
              <a:buSzPct val="100000"/>
              <a:buFont typeface="Quicksand"/>
              <a:defRPr sz="1800">
                <a:solidFill>
                  <a:srgbClr val="F3F3F3"/>
                </a:solidFill>
                <a:latin typeface="Quicksand"/>
                <a:ea typeface="Quicksand"/>
                <a:cs typeface="Quicksand"/>
                <a:sym typeface="Quicksand"/>
              </a:defRPr>
            </a:lvl8pPr>
            <a:lvl9pPr lvl="8">
              <a:spcBef>
                <a:spcPts val="360"/>
              </a:spcBef>
              <a:buClr>
                <a:srgbClr val="F3F3F3"/>
              </a:buClr>
              <a:buSzPct val="100000"/>
              <a:buFont typeface="Quicksand"/>
              <a:defRPr sz="1800">
                <a:solidFill>
                  <a:srgbClr val="F3F3F3"/>
                </a:solidFill>
                <a:latin typeface="Quicksand"/>
                <a:ea typeface="Quicksand"/>
                <a:cs typeface="Quicksand"/>
                <a:sym typeface="Quicksa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0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0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5.png"/><Relationship Id="rId4" Type="http://schemas.openxmlformats.org/officeDocument/2006/relationships/image" Target="../media/image0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Shape 61"/>
          <p:cNvSpPr txBox="1"/>
          <p:nvPr/>
        </p:nvSpPr>
        <p:spPr>
          <a:xfrm rot="-2212760">
            <a:off x="2421489" y="3435357"/>
            <a:ext cx="6190140" cy="970860"/>
          </a:xfrm>
          <a:prstGeom prst="rect">
            <a:avLst/>
          </a:prstGeom>
          <a:noFill/>
          <a:ln>
            <a:noFill/>
          </a:ln>
        </p:spPr>
        <p:txBody>
          <a:bodyPr anchorCtr="0" anchor="t" bIns="91425" lIns="91425" rIns="91425" tIns="91425">
            <a:noAutofit/>
          </a:bodyPr>
          <a:lstStyle/>
          <a:p>
            <a:pPr lvl="0">
              <a:spcBef>
                <a:spcPts val="0"/>
              </a:spcBef>
              <a:buNone/>
            </a:pPr>
            <a:r>
              <a:rPr lang="en" sz="4000">
                <a:solidFill>
                  <a:schemeClr val="lt1"/>
                </a:solidFill>
                <a:latin typeface="Kranky"/>
                <a:ea typeface="Kranky"/>
                <a:cs typeface="Kranky"/>
                <a:sym typeface="Kranky"/>
              </a:rPr>
              <a:t>Origins of the Cold War</a:t>
            </a:r>
          </a:p>
        </p:txBody>
      </p:sp>
      <p:sp>
        <p:nvSpPr>
          <p:cNvPr id="62" name="Shape 62"/>
          <p:cNvSpPr txBox="1"/>
          <p:nvPr/>
        </p:nvSpPr>
        <p:spPr>
          <a:xfrm>
            <a:off x="7236250" y="5953450"/>
            <a:ext cx="2401200" cy="1105200"/>
          </a:xfrm>
          <a:prstGeom prst="rect">
            <a:avLst/>
          </a:prstGeom>
          <a:noFill/>
          <a:ln>
            <a:noFill/>
          </a:ln>
        </p:spPr>
        <p:txBody>
          <a:bodyPr anchorCtr="0" anchor="t" bIns="91425" lIns="91425" rIns="91425" tIns="91425">
            <a:noAutofit/>
          </a:bodyPr>
          <a:lstStyle/>
          <a:p>
            <a:pPr lvl="0">
              <a:spcBef>
                <a:spcPts val="0"/>
              </a:spcBef>
              <a:buNone/>
            </a:pPr>
            <a:r>
              <a:rPr lang="en" sz="2400">
                <a:solidFill>
                  <a:schemeClr val="lt1"/>
                </a:solidFill>
              </a:rPr>
              <a:t>7-5.1</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1165475" y="665975"/>
            <a:ext cx="6858000" cy="459900"/>
          </a:xfrm>
          <a:prstGeom prst="rect">
            <a:avLst/>
          </a:prstGeom>
        </p:spPr>
        <p:txBody>
          <a:bodyPr anchorCtr="0" anchor="b" bIns="91425" lIns="91425" rIns="91425" tIns="91425">
            <a:noAutofit/>
          </a:bodyPr>
          <a:lstStyle/>
          <a:p>
            <a:pPr lvl="0">
              <a:spcBef>
                <a:spcPts val="0"/>
              </a:spcBef>
              <a:buNone/>
            </a:pPr>
            <a:r>
              <a:t/>
            </a:r>
            <a:endParaRPr/>
          </a:p>
        </p:txBody>
      </p:sp>
      <p:sp>
        <p:nvSpPr>
          <p:cNvPr id="131" name="Shape 131"/>
          <p:cNvSpPr txBox="1"/>
          <p:nvPr>
            <p:ph idx="1" type="body"/>
          </p:nvPr>
        </p:nvSpPr>
        <p:spPr>
          <a:xfrm>
            <a:off x="1165497" y="1600200"/>
            <a:ext cx="6858000" cy="4967700"/>
          </a:xfrm>
          <a:prstGeom prst="rect">
            <a:avLst/>
          </a:prstGeom>
        </p:spPr>
        <p:txBody>
          <a:bodyPr anchorCtr="0" anchor="t" bIns="91425" lIns="91425" rIns="91425" tIns="91425">
            <a:noAutofit/>
          </a:bodyPr>
          <a:lstStyle/>
          <a:p>
            <a:pPr lvl="0">
              <a:spcBef>
                <a:spcPts val="0"/>
              </a:spcBef>
              <a:buNone/>
            </a:pPr>
            <a:r>
              <a:t/>
            </a:r>
            <a:endParaRPr/>
          </a:p>
        </p:txBody>
      </p:sp>
      <p:pic>
        <p:nvPicPr>
          <p:cNvPr id="132" name="Shape 132"/>
          <p:cNvPicPr preferRelativeResize="0"/>
          <p:nvPr/>
        </p:nvPicPr>
        <p:blipFill>
          <a:blip r:embed="rId3">
            <a:alphaModFix/>
          </a:blip>
          <a:stretch>
            <a:fillRect/>
          </a:stretch>
        </p:blipFill>
        <p:spPr>
          <a:xfrm>
            <a:off x="89350" y="131962"/>
            <a:ext cx="9010275" cy="65940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1165475" y="665975"/>
            <a:ext cx="6858000" cy="459900"/>
          </a:xfrm>
          <a:prstGeom prst="rect">
            <a:avLst/>
          </a:prstGeom>
        </p:spPr>
        <p:txBody>
          <a:bodyPr anchorCtr="0" anchor="b" bIns="91425" lIns="91425" rIns="91425" tIns="91425">
            <a:noAutofit/>
          </a:bodyPr>
          <a:lstStyle/>
          <a:p>
            <a:pPr lvl="0" algn="ctr">
              <a:spcBef>
                <a:spcPts val="0"/>
              </a:spcBef>
              <a:buNone/>
            </a:pPr>
            <a:r>
              <a:rPr lang="en" sz="3000">
                <a:latin typeface="Kranky"/>
                <a:ea typeface="Kranky"/>
                <a:cs typeface="Kranky"/>
                <a:sym typeface="Kranky"/>
              </a:rPr>
              <a:t>Directions</a:t>
            </a:r>
          </a:p>
        </p:txBody>
      </p:sp>
      <p:sp>
        <p:nvSpPr>
          <p:cNvPr id="138" name="Shape 138"/>
          <p:cNvSpPr txBox="1"/>
          <p:nvPr>
            <p:ph idx="1" type="body"/>
          </p:nvPr>
        </p:nvSpPr>
        <p:spPr>
          <a:xfrm>
            <a:off x="1165497" y="1600200"/>
            <a:ext cx="6858000" cy="4967700"/>
          </a:xfrm>
          <a:prstGeom prst="rect">
            <a:avLst/>
          </a:prstGeom>
        </p:spPr>
        <p:txBody>
          <a:bodyPr anchorCtr="0" anchor="t" bIns="91425" lIns="91425" rIns="91425" tIns="91425">
            <a:noAutofit/>
          </a:bodyPr>
          <a:lstStyle/>
          <a:p>
            <a:pPr lvl="0" rtl="0">
              <a:spcBef>
                <a:spcPts val="0"/>
              </a:spcBef>
              <a:buNone/>
            </a:pPr>
            <a:r>
              <a:rPr b="1" lang="en" sz="2400" u="sng">
                <a:solidFill>
                  <a:schemeClr val="lt1"/>
                </a:solidFill>
                <a:latin typeface="Coming Soon"/>
                <a:ea typeface="Coming Soon"/>
                <a:cs typeface="Coming Soon"/>
                <a:sym typeface="Coming Soon"/>
              </a:rPr>
              <a:t>If you are in East Berlin</a:t>
            </a:r>
            <a:r>
              <a:rPr lang="en" sz="1800" u="sng">
                <a:solidFill>
                  <a:schemeClr val="lt1"/>
                </a:solidFill>
                <a:latin typeface="Coming Soon"/>
                <a:ea typeface="Coming Soon"/>
                <a:cs typeface="Coming Soon"/>
                <a:sym typeface="Coming Soon"/>
              </a:rPr>
              <a:t>: </a:t>
            </a:r>
            <a:r>
              <a:rPr lang="en" sz="1800">
                <a:solidFill>
                  <a:schemeClr val="lt1"/>
                </a:solidFill>
                <a:latin typeface="Coming Soon"/>
                <a:ea typeface="Coming Soon"/>
                <a:cs typeface="Coming Soon"/>
                <a:sym typeface="Coming Soon"/>
              </a:rPr>
              <a:t>Write a letter to send over the wall to the people of West Berlin. Describe what life is like for you in East Berlin and the pros and cons of communism. </a:t>
            </a:r>
          </a:p>
          <a:p>
            <a:pPr lvl="0" rtl="0">
              <a:spcBef>
                <a:spcPts val="0"/>
              </a:spcBef>
              <a:buNone/>
            </a:pPr>
            <a:r>
              <a:t/>
            </a:r>
            <a:endParaRPr/>
          </a:p>
          <a:p>
            <a:pPr lvl="0">
              <a:spcBef>
                <a:spcPts val="0"/>
              </a:spcBef>
              <a:buNone/>
            </a:pPr>
            <a:r>
              <a:rPr lang="en" sz="2400" u="sng">
                <a:latin typeface="Coming Soon"/>
                <a:ea typeface="Coming Soon"/>
                <a:cs typeface="Coming Soon"/>
                <a:sym typeface="Coming Soon"/>
              </a:rPr>
              <a:t>If you are in West Berlin:</a:t>
            </a:r>
            <a:r>
              <a:rPr lang="en">
                <a:latin typeface="Coming Soon"/>
                <a:ea typeface="Coming Soon"/>
                <a:cs typeface="Coming Soon"/>
                <a:sym typeface="Coming Soon"/>
              </a:rPr>
              <a:t> </a:t>
            </a:r>
            <a:r>
              <a:rPr lang="en" sz="1800">
                <a:latin typeface="Coming Soon"/>
                <a:ea typeface="Coming Soon"/>
                <a:cs typeface="Coming Soon"/>
                <a:sym typeface="Coming Soon"/>
              </a:rPr>
              <a:t>Graffiti the wall with positive words, phrases, poems, etc. Be thoughtful in what you write.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1165475" y="665975"/>
            <a:ext cx="6858000" cy="459900"/>
          </a:xfrm>
          <a:prstGeom prst="rect">
            <a:avLst/>
          </a:prstGeom>
        </p:spPr>
        <p:txBody>
          <a:bodyPr anchorCtr="0" anchor="b" bIns="91425" lIns="91425" rIns="91425" tIns="91425">
            <a:noAutofit/>
          </a:bodyPr>
          <a:lstStyle/>
          <a:p>
            <a:pPr lvl="0">
              <a:spcBef>
                <a:spcPts val="0"/>
              </a:spcBef>
              <a:buNone/>
            </a:pPr>
            <a:r>
              <a:rPr lang="en" sz="3000">
                <a:latin typeface="Kranky"/>
                <a:ea typeface="Kranky"/>
                <a:cs typeface="Kranky"/>
                <a:sym typeface="Kranky"/>
              </a:rPr>
              <a:t>Textbook Page</a:t>
            </a:r>
          </a:p>
        </p:txBody>
      </p:sp>
      <p:sp>
        <p:nvSpPr>
          <p:cNvPr id="144" name="Shape 144"/>
          <p:cNvSpPr txBox="1"/>
          <p:nvPr>
            <p:ph idx="1" type="body"/>
          </p:nvPr>
        </p:nvSpPr>
        <p:spPr>
          <a:xfrm>
            <a:off x="1165497" y="1600200"/>
            <a:ext cx="6858000" cy="4967700"/>
          </a:xfrm>
          <a:prstGeom prst="rect">
            <a:avLst/>
          </a:prstGeom>
        </p:spPr>
        <p:txBody>
          <a:bodyPr anchorCtr="0" anchor="t" bIns="91425" lIns="91425" rIns="91425" tIns="91425">
            <a:noAutofit/>
          </a:bodyPr>
          <a:lstStyle/>
          <a:p>
            <a:pPr lvl="0" rtl="0">
              <a:spcBef>
                <a:spcPts val="0"/>
              </a:spcBef>
              <a:buNone/>
            </a:pPr>
            <a:r>
              <a:rPr lang="en" sz="2400">
                <a:latin typeface="Coming Soon"/>
                <a:ea typeface="Coming Soon"/>
                <a:cs typeface="Coming Soon"/>
                <a:sym typeface="Coming Soon"/>
              </a:rPr>
              <a:t>On a white sheet of paper, you will be creating a textbook page about the Cold War from the perspective of the side you are on (West or East Berlin). </a:t>
            </a:r>
          </a:p>
          <a:p>
            <a:pPr lvl="0" rtl="0">
              <a:spcBef>
                <a:spcPts val="0"/>
              </a:spcBef>
              <a:buNone/>
            </a:pPr>
            <a:r>
              <a:t/>
            </a:r>
            <a:endParaRPr sz="2400">
              <a:latin typeface="Coming Soon"/>
              <a:ea typeface="Coming Soon"/>
              <a:cs typeface="Coming Soon"/>
              <a:sym typeface="Coming Soon"/>
            </a:endParaRPr>
          </a:p>
          <a:p>
            <a:pPr lvl="0">
              <a:spcBef>
                <a:spcPts val="0"/>
              </a:spcBef>
              <a:buNone/>
            </a:pPr>
            <a:r>
              <a:rPr lang="en" sz="2400">
                <a:latin typeface="Coming Soon"/>
                <a:ea typeface="Coming Soon"/>
                <a:cs typeface="Coming Soon"/>
                <a:sym typeface="Coming Soon"/>
              </a:rPr>
              <a:t>Include information, key terms and definitions, pictures, and maps.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nvSpPr>
        <p:spPr>
          <a:xfrm>
            <a:off x="1003200" y="526275"/>
            <a:ext cx="9472800" cy="1105200"/>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39C0BA"/>
                </a:solidFill>
                <a:latin typeface="Kranky"/>
                <a:ea typeface="Kranky"/>
                <a:cs typeface="Kranky"/>
                <a:sym typeface="Kranky"/>
              </a:rPr>
              <a:t>How did Roosevelt and Churchill </a:t>
            </a:r>
          </a:p>
          <a:p>
            <a:pPr lvl="0">
              <a:spcBef>
                <a:spcPts val="0"/>
              </a:spcBef>
              <a:buNone/>
            </a:pPr>
            <a:r>
              <a:rPr lang="en" sz="3000">
                <a:solidFill>
                  <a:srgbClr val="39C0BA"/>
                </a:solidFill>
                <a:latin typeface="Kranky"/>
                <a:ea typeface="Kranky"/>
                <a:cs typeface="Kranky"/>
                <a:sym typeface="Kranky"/>
              </a:rPr>
              <a:t>differ from Stalin?</a:t>
            </a:r>
          </a:p>
        </p:txBody>
      </p:sp>
      <p:graphicFrame>
        <p:nvGraphicFramePr>
          <p:cNvPr id="68" name="Shape 68"/>
          <p:cNvGraphicFramePr/>
          <p:nvPr/>
        </p:nvGraphicFramePr>
        <p:xfrm>
          <a:off x="1199200" y="1840575"/>
          <a:ext cx="3000000" cy="3000000"/>
        </p:xfrm>
        <a:graphic>
          <a:graphicData uri="http://schemas.openxmlformats.org/drawingml/2006/table">
            <a:tbl>
              <a:tblPr>
                <a:noFill/>
                <a:tableStyleId>{2256C693-1336-4324-AE1F-90AC8552BBAD}</a:tableStyleId>
              </a:tblPr>
              <a:tblGrid>
                <a:gridCol w="3619500"/>
                <a:gridCol w="3619500"/>
              </a:tblGrid>
              <a:tr h="634675">
                <a:tc>
                  <a:txBody>
                    <a:bodyPr>
                      <a:noAutofit/>
                    </a:bodyPr>
                    <a:lstStyle/>
                    <a:p>
                      <a:pPr lvl="0" rtl="0">
                        <a:spcBef>
                          <a:spcPts val="0"/>
                        </a:spcBef>
                        <a:buNone/>
                      </a:pPr>
                      <a:r>
                        <a:rPr lang="en" sz="2000">
                          <a:solidFill>
                            <a:schemeClr val="lt1"/>
                          </a:solidFill>
                          <a:latin typeface="Coming Soon"/>
                          <a:ea typeface="Coming Soon"/>
                          <a:cs typeface="Coming Soon"/>
                          <a:sym typeface="Coming Soon"/>
                        </a:rPr>
                        <a:t>Goals of Roosevelt and Churchill:</a:t>
                      </a:r>
                    </a:p>
                  </a:txBody>
                  <a:tcPr marT="91425" marB="91425" marR="91425" marL="91425">
                    <a:lnL cap="flat" cmpd="sng" w="19050">
                      <a:solidFill>
                        <a:schemeClr val="lt1"/>
                      </a:solidFill>
                      <a:prstDash val="solid"/>
                      <a:round/>
                      <a:headEnd len="med" w="med" type="none"/>
                      <a:tailEnd len="med" w="med" type="none"/>
                    </a:lnL>
                    <a:lnR cap="flat" cmpd="sng" w="19050">
                      <a:solidFill>
                        <a:schemeClr val="lt1"/>
                      </a:solidFill>
                      <a:prstDash val="solid"/>
                      <a:round/>
                      <a:headEnd len="med" w="med" type="none"/>
                      <a:tailEnd len="med" w="med" type="none"/>
                    </a:lnR>
                    <a:lnT cap="flat" cmpd="sng" w="19050">
                      <a:solidFill>
                        <a:schemeClr val="lt1"/>
                      </a:solidFill>
                      <a:prstDash val="solid"/>
                      <a:round/>
                      <a:headEnd len="med" w="med" type="none"/>
                      <a:tailEnd len="med" w="med" type="none"/>
                    </a:lnT>
                    <a:lnB cap="flat" cmpd="sng" w="19050">
                      <a:solidFill>
                        <a:schemeClr val="lt1"/>
                      </a:solidFill>
                      <a:prstDash val="solid"/>
                      <a:round/>
                      <a:headEnd len="med" w="med" type="none"/>
                      <a:tailEnd len="med" w="med" type="none"/>
                    </a:lnB>
                  </a:tcPr>
                </a:tc>
                <a:tc>
                  <a:txBody>
                    <a:bodyPr>
                      <a:noAutofit/>
                    </a:bodyPr>
                    <a:lstStyle/>
                    <a:p>
                      <a:pPr lvl="0">
                        <a:spcBef>
                          <a:spcPts val="0"/>
                        </a:spcBef>
                        <a:buNone/>
                      </a:pPr>
                      <a:r>
                        <a:rPr lang="en" sz="2000">
                          <a:solidFill>
                            <a:schemeClr val="lt1"/>
                          </a:solidFill>
                          <a:latin typeface="Coming Soon"/>
                          <a:ea typeface="Coming Soon"/>
                          <a:cs typeface="Coming Soon"/>
                          <a:sym typeface="Coming Soon"/>
                        </a:rPr>
                        <a:t>Goals of Stalin:</a:t>
                      </a:r>
                    </a:p>
                  </a:txBody>
                  <a:tcPr marT="91425" marB="91425" marR="91425" marL="91425">
                    <a:lnL cap="flat" cmpd="sng" w="19050">
                      <a:solidFill>
                        <a:schemeClr val="lt1"/>
                      </a:solidFill>
                      <a:prstDash val="solid"/>
                      <a:round/>
                      <a:headEnd len="med" w="med" type="none"/>
                      <a:tailEnd len="med" w="med" type="none"/>
                    </a:lnL>
                    <a:lnR cap="flat" cmpd="sng" w="19050">
                      <a:solidFill>
                        <a:schemeClr val="lt1"/>
                      </a:solidFill>
                      <a:prstDash val="solid"/>
                      <a:round/>
                      <a:headEnd len="med" w="med" type="none"/>
                      <a:tailEnd len="med" w="med" type="none"/>
                    </a:lnR>
                    <a:lnT cap="flat" cmpd="sng" w="19050">
                      <a:solidFill>
                        <a:schemeClr val="lt1"/>
                      </a:solidFill>
                      <a:prstDash val="solid"/>
                      <a:round/>
                      <a:headEnd len="med" w="med" type="none"/>
                      <a:tailEnd len="med" w="med" type="none"/>
                    </a:lnT>
                    <a:lnB cap="flat" cmpd="sng" w="19050">
                      <a:solidFill>
                        <a:schemeClr val="lt1"/>
                      </a:solidFill>
                      <a:prstDash val="solid"/>
                      <a:round/>
                      <a:headEnd len="med" w="med" type="none"/>
                      <a:tailEnd len="med" w="med" type="none"/>
                    </a:lnB>
                  </a:tcPr>
                </a:tc>
              </a:tr>
              <a:tr h="3320000">
                <a:tc>
                  <a:txBody>
                    <a:bodyPr>
                      <a:noAutofit/>
                    </a:bodyPr>
                    <a:lstStyle/>
                    <a:p>
                      <a:pPr indent="-342900" lvl="0" marL="457200" rtl="0">
                        <a:spcBef>
                          <a:spcPts val="0"/>
                        </a:spcBef>
                        <a:buClr>
                          <a:schemeClr val="lt1"/>
                        </a:buClr>
                        <a:buSzPct val="100000"/>
                        <a:buFont typeface="Coming Soon"/>
                        <a:buChar char="●"/>
                      </a:pPr>
                      <a:r>
                        <a:rPr lang="en" sz="1800">
                          <a:solidFill>
                            <a:schemeClr val="lt1"/>
                          </a:solidFill>
                          <a:latin typeface="Coming Soon"/>
                          <a:ea typeface="Coming Soon"/>
                          <a:cs typeface="Coming Soon"/>
                          <a:sym typeface="Coming Soon"/>
                        </a:rPr>
                        <a:t>Represent </a:t>
                      </a:r>
                      <a:r>
                        <a:rPr lang="en" sz="1800" u="sng">
                          <a:solidFill>
                            <a:schemeClr val="lt1"/>
                          </a:solidFill>
                          <a:latin typeface="Coming Soon"/>
                          <a:ea typeface="Coming Soon"/>
                          <a:cs typeface="Coming Soon"/>
                          <a:sym typeface="Coming Soon"/>
                        </a:rPr>
                        <a:t>constitutional</a:t>
                      </a:r>
                      <a:r>
                        <a:rPr lang="en" sz="1800">
                          <a:solidFill>
                            <a:schemeClr val="lt1"/>
                          </a:solidFill>
                          <a:latin typeface="Coming Soon"/>
                          <a:ea typeface="Coming Soon"/>
                          <a:cs typeface="Coming Soon"/>
                          <a:sym typeface="Coming Soon"/>
                        </a:rPr>
                        <a:t> or </a:t>
                      </a:r>
                      <a:r>
                        <a:rPr lang="en" sz="1800" u="sng">
                          <a:solidFill>
                            <a:schemeClr val="lt1"/>
                          </a:solidFill>
                          <a:latin typeface="Coming Soon"/>
                          <a:ea typeface="Coming Soon"/>
                          <a:cs typeface="Coming Soon"/>
                          <a:sym typeface="Coming Soon"/>
                        </a:rPr>
                        <a:t>limited</a:t>
                      </a:r>
                      <a:r>
                        <a:rPr lang="en" sz="1800">
                          <a:solidFill>
                            <a:schemeClr val="lt1"/>
                          </a:solidFill>
                          <a:latin typeface="Coming Soon"/>
                          <a:ea typeface="Coming Soon"/>
                          <a:cs typeface="Coming Soon"/>
                          <a:sym typeface="Coming Soon"/>
                        </a:rPr>
                        <a:t> governments</a:t>
                      </a:r>
                    </a:p>
                    <a:p>
                      <a:pPr indent="-342900" lvl="0" marL="457200" rtl="0">
                        <a:spcBef>
                          <a:spcPts val="0"/>
                        </a:spcBef>
                        <a:buClr>
                          <a:schemeClr val="lt1"/>
                        </a:buClr>
                        <a:buSzPct val="100000"/>
                        <a:buFont typeface="Coming Soon"/>
                        <a:buChar char="●"/>
                      </a:pPr>
                      <a:r>
                        <a:rPr lang="en" sz="1800">
                          <a:solidFill>
                            <a:schemeClr val="lt1"/>
                          </a:solidFill>
                          <a:latin typeface="Coming Soon"/>
                          <a:ea typeface="Coming Soon"/>
                          <a:cs typeface="Coming Soon"/>
                          <a:sym typeface="Coming Soon"/>
                        </a:rPr>
                        <a:t>Want lands freed of Axis powers</a:t>
                      </a:r>
                    </a:p>
                    <a:p>
                      <a:pPr indent="-342900" lvl="0" marL="457200" rtl="0">
                        <a:spcBef>
                          <a:spcPts val="0"/>
                        </a:spcBef>
                        <a:buClr>
                          <a:schemeClr val="lt1"/>
                        </a:buClr>
                        <a:buSzPct val="100000"/>
                        <a:buFont typeface="Coming Soon"/>
                        <a:buChar char="●"/>
                      </a:pPr>
                      <a:r>
                        <a:rPr lang="en" sz="1800">
                          <a:solidFill>
                            <a:schemeClr val="lt1"/>
                          </a:solidFill>
                          <a:latin typeface="Coming Soon"/>
                          <a:ea typeface="Coming Soon"/>
                          <a:cs typeface="Coming Soon"/>
                          <a:sym typeface="Coming Soon"/>
                        </a:rPr>
                        <a:t>Want lands to be granted self-rule &amp; </a:t>
                      </a:r>
                      <a:r>
                        <a:rPr lang="en" sz="1800" u="sng">
                          <a:solidFill>
                            <a:schemeClr val="lt1"/>
                          </a:solidFill>
                          <a:latin typeface="Coming Soon"/>
                          <a:ea typeface="Coming Soon"/>
                          <a:cs typeface="Coming Soon"/>
                          <a:sym typeface="Coming Soon"/>
                        </a:rPr>
                        <a:t>have elections</a:t>
                      </a:r>
                    </a:p>
                    <a:p>
                      <a:pPr indent="-342900" lvl="0" marL="457200" rtl="0">
                        <a:spcBef>
                          <a:spcPts val="0"/>
                        </a:spcBef>
                        <a:buClr>
                          <a:schemeClr val="lt1"/>
                        </a:buClr>
                        <a:buSzPct val="100000"/>
                        <a:buFont typeface="Coming Soon"/>
                        <a:buChar char="●"/>
                      </a:pPr>
                      <a:r>
                        <a:rPr lang="en" sz="1800">
                          <a:solidFill>
                            <a:schemeClr val="lt1"/>
                          </a:solidFill>
                          <a:latin typeface="Coming Soon"/>
                          <a:ea typeface="Coming Soon"/>
                          <a:cs typeface="Coming Soon"/>
                          <a:sym typeface="Coming Soon"/>
                        </a:rPr>
                        <a:t>Want lands to establish constitutional governments</a:t>
                      </a:r>
                    </a:p>
                    <a:p>
                      <a:pPr indent="-342900" lvl="0" marL="457200">
                        <a:spcBef>
                          <a:spcPts val="0"/>
                        </a:spcBef>
                        <a:buClr>
                          <a:schemeClr val="lt1"/>
                        </a:buClr>
                        <a:buSzPct val="100000"/>
                        <a:buFont typeface="Coming Soon"/>
                        <a:buChar char="●"/>
                      </a:pPr>
                      <a:r>
                        <a:rPr lang="en" sz="1800">
                          <a:solidFill>
                            <a:schemeClr val="lt1"/>
                          </a:solidFill>
                          <a:latin typeface="Coming Soon"/>
                          <a:ea typeface="Coming Soon"/>
                          <a:cs typeface="Coming Soon"/>
                          <a:sym typeface="Coming Soon"/>
                        </a:rPr>
                        <a:t>Want lands to be </a:t>
                      </a:r>
                      <a:r>
                        <a:rPr lang="en" sz="1800" u="sng">
                          <a:solidFill>
                            <a:schemeClr val="lt1"/>
                          </a:solidFill>
                          <a:latin typeface="Coming Soon"/>
                          <a:ea typeface="Coming Soon"/>
                          <a:cs typeface="Coming Soon"/>
                          <a:sym typeface="Coming Soon"/>
                        </a:rPr>
                        <a:t>capitalist</a:t>
                      </a:r>
                      <a:r>
                        <a:rPr lang="en" sz="1800">
                          <a:solidFill>
                            <a:schemeClr val="lt1"/>
                          </a:solidFill>
                          <a:latin typeface="Coming Soon"/>
                          <a:ea typeface="Coming Soon"/>
                          <a:cs typeface="Coming Soon"/>
                          <a:sym typeface="Coming Soon"/>
                        </a:rPr>
                        <a:t> systems</a:t>
                      </a:r>
                    </a:p>
                  </a:txBody>
                  <a:tcPr marT="91425" marB="91425" marR="91425" marL="91425">
                    <a:lnL cap="flat" cmpd="sng" w="19050">
                      <a:solidFill>
                        <a:schemeClr val="lt1"/>
                      </a:solidFill>
                      <a:prstDash val="solid"/>
                      <a:round/>
                      <a:headEnd len="med" w="med" type="none"/>
                      <a:tailEnd len="med" w="med" type="none"/>
                    </a:lnL>
                    <a:lnR cap="flat" cmpd="sng" w="19050">
                      <a:solidFill>
                        <a:schemeClr val="lt1"/>
                      </a:solidFill>
                      <a:prstDash val="solid"/>
                      <a:round/>
                      <a:headEnd len="med" w="med" type="none"/>
                      <a:tailEnd len="med" w="med" type="none"/>
                    </a:lnR>
                    <a:lnT cap="flat" cmpd="sng" w="19050">
                      <a:solidFill>
                        <a:schemeClr val="lt1"/>
                      </a:solidFill>
                      <a:prstDash val="solid"/>
                      <a:round/>
                      <a:headEnd len="med" w="med" type="none"/>
                      <a:tailEnd len="med" w="med" type="none"/>
                    </a:lnT>
                    <a:lnB cap="flat" cmpd="sng" w="19050">
                      <a:solidFill>
                        <a:schemeClr val="lt1"/>
                      </a:solidFill>
                      <a:prstDash val="solid"/>
                      <a:round/>
                      <a:headEnd len="med" w="med" type="none"/>
                      <a:tailEnd len="med" w="med" type="none"/>
                    </a:lnB>
                  </a:tcPr>
                </a:tc>
                <a:tc>
                  <a:txBody>
                    <a:bodyPr>
                      <a:noAutofit/>
                    </a:bodyPr>
                    <a:lstStyle/>
                    <a:p>
                      <a:pPr lvl="0" rtl="0">
                        <a:spcBef>
                          <a:spcPts val="0"/>
                        </a:spcBef>
                        <a:buNone/>
                      </a:pPr>
                      <a:r>
                        <a:rPr lang="en" sz="1800">
                          <a:solidFill>
                            <a:schemeClr val="lt1"/>
                          </a:solidFill>
                          <a:latin typeface="Coming Soon"/>
                          <a:ea typeface="Coming Soon"/>
                          <a:cs typeface="Coming Soon"/>
                          <a:sym typeface="Coming Soon"/>
                        </a:rPr>
                        <a:t>At first, Stalin agreed to allow elections in lands in Eastern Europe that the Soviet Union had freed and occupied during the war. However, after the war, he </a:t>
                      </a:r>
                      <a:r>
                        <a:rPr lang="en" sz="1800" u="sng">
                          <a:solidFill>
                            <a:schemeClr val="lt1"/>
                          </a:solidFill>
                          <a:latin typeface="Coming Soon"/>
                          <a:ea typeface="Coming Soon"/>
                          <a:cs typeface="Coming Soon"/>
                          <a:sym typeface="Coming Soon"/>
                        </a:rPr>
                        <a:t>broke this promise</a:t>
                      </a:r>
                      <a:r>
                        <a:rPr lang="en" sz="1800">
                          <a:solidFill>
                            <a:schemeClr val="lt1"/>
                          </a:solidFill>
                          <a:latin typeface="Coming Soon"/>
                          <a:ea typeface="Coming Soon"/>
                          <a:cs typeface="Coming Soon"/>
                          <a:sym typeface="Coming Soon"/>
                        </a:rPr>
                        <a:t> and set-up very different goals.</a:t>
                      </a:r>
                    </a:p>
                    <a:p>
                      <a:pPr indent="-342900" lvl="0" marL="457200" rtl="0">
                        <a:spcBef>
                          <a:spcPts val="0"/>
                        </a:spcBef>
                        <a:buClr>
                          <a:schemeClr val="lt1"/>
                        </a:buClr>
                        <a:buSzPct val="100000"/>
                        <a:buFont typeface="Coming Soon"/>
                        <a:buChar char="●"/>
                      </a:pPr>
                      <a:r>
                        <a:rPr lang="en" sz="1800">
                          <a:solidFill>
                            <a:schemeClr val="lt1"/>
                          </a:solidFill>
                          <a:latin typeface="Coming Soon"/>
                          <a:ea typeface="Coming Soon"/>
                          <a:cs typeface="Coming Soon"/>
                          <a:sym typeface="Coming Soon"/>
                        </a:rPr>
                        <a:t>Want lands to be </a:t>
                      </a:r>
                      <a:r>
                        <a:rPr lang="en" sz="1800" u="sng">
                          <a:solidFill>
                            <a:schemeClr val="lt1"/>
                          </a:solidFill>
                          <a:latin typeface="Coming Soon"/>
                          <a:ea typeface="Coming Soon"/>
                          <a:cs typeface="Coming Soon"/>
                          <a:sym typeface="Coming Soon"/>
                        </a:rPr>
                        <a:t>communist with socialist systems</a:t>
                      </a:r>
                      <a:r>
                        <a:rPr lang="en" sz="1800">
                          <a:solidFill>
                            <a:schemeClr val="lt1"/>
                          </a:solidFill>
                          <a:latin typeface="Coming Soon"/>
                          <a:ea typeface="Coming Soon"/>
                          <a:cs typeface="Coming Soon"/>
                          <a:sym typeface="Coming Soon"/>
                        </a:rPr>
                        <a:t>. </a:t>
                      </a:r>
                    </a:p>
                    <a:p>
                      <a:pPr indent="-342900" lvl="0" marL="457200">
                        <a:spcBef>
                          <a:spcPts val="0"/>
                        </a:spcBef>
                        <a:buClr>
                          <a:schemeClr val="lt1"/>
                        </a:buClr>
                        <a:buSzPct val="100000"/>
                        <a:buFont typeface="Coming Soon"/>
                        <a:buChar char="●"/>
                      </a:pPr>
                      <a:r>
                        <a:rPr lang="en" sz="1800" u="sng">
                          <a:solidFill>
                            <a:schemeClr val="lt1"/>
                          </a:solidFill>
                          <a:latin typeface="Coming Soon"/>
                          <a:ea typeface="Coming Soon"/>
                          <a:cs typeface="Coming Soon"/>
                          <a:sym typeface="Coming Soon"/>
                        </a:rPr>
                        <a:t>Was not</a:t>
                      </a:r>
                      <a:r>
                        <a:rPr lang="en" sz="1800">
                          <a:solidFill>
                            <a:schemeClr val="lt1"/>
                          </a:solidFill>
                          <a:latin typeface="Coming Soon"/>
                          <a:ea typeface="Coming Soon"/>
                          <a:cs typeface="Coming Soon"/>
                          <a:sym typeface="Coming Soon"/>
                        </a:rPr>
                        <a:t> for free elections</a:t>
                      </a:r>
                    </a:p>
                  </a:txBody>
                  <a:tcPr marT="91425" marB="91425" marR="91425" marL="91425">
                    <a:lnL cap="flat" cmpd="sng" w="19050">
                      <a:solidFill>
                        <a:schemeClr val="lt1"/>
                      </a:solidFill>
                      <a:prstDash val="solid"/>
                      <a:round/>
                      <a:headEnd len="med" w="med" type="none"/>
                      <a:tailEnd len="med" w="med" type="none"/>
                    </a:lnL>
                    <a:lnR cap="flat" cmpd="sng" w="19050">
                      <a:solidFill>
                        <a:schemeClr val="lt1"/>
                      </a:solidFill>
                      <a:prstDash val="solid"/>
                      <a:round/>
                      <a:headEnd len="med" w="med" type="none"/>
                      <a:tailEnd len="med" w="med" type="none"/>
                    </a:lnR>
                    <a:lnT cap="flat" cmpd="sng" w="19050">
                      <a:solidFill>
                        <a:schemeClr val="lt1"/>
                      </a:solidFill>
                      <a:prstDash val="solid"/>
                      <a:round/>
                      <a:headEnd len="med" w="med" type="none"/>
                      <a:tailEnd len="med" w="med" type="none"/>
                    </a:lnT>
                    <a:lnB cap="flat" cmpd="sng" w="19050">
                      <a:solidFill>
                        <a:schemeClr val="lt1"/>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1165475" y="665975"/>
            <a:ext cx="6858000" cy="459900"/>
          </a:xfrm>
          <a:prstGeom prst="rect">
            <a:avLst/>
          </a:prstGeom>
        </p:spPr>
        <p:txBody>
          <a:bodyPr anchorCtr="0" anchor="b" bIns="91425" lIns="91425" rIns="91425" tIns="91425">
            <a:noAutofit/>
          </a:bodyPr>
          <a:lstStyle/>
          <a:p>
            <a:pPr lvl="0">
              <a:spcBef>
                <a:spcPts val="0"/>
              </a:spcBef>
              <a:buNone/>
            </a:pPr>
            <a:r>
              <a:rPr lang="en" sz="3000">
                <a:latin typeface="Kranky"/>
                <a:ea typeface="Kranky"/>
                <a:cs typeface="Kranky"/>
                <a:sym typeface="Kranky"/>
              </a:rPr>
              <a:t>What would happen to Germany?</a:t>
            </a:r>
          </a:p>
        </p:txBody>
      </p:sp>
      <p:graphicFrame>
        <p:nvGraphicFramePr>
          <p:cNvPr id="74" name="Shape 74"/>
          <p:cNvGraphicFramePr/>
          <p:nvPr/>
        </p:nvGraphicFramePr>
        <p:xfrm>
          <a:off x="1165475" y="1304725"/>
          <a:ext cx="3000000" cy="3000000"/>
        </p:xfrm>
        <a:graphic>
          <a:graphicData uri="http://schemas.openxmlformats.org/drawingml/2006/table">
            <a:tbl>
              <a:tblPr>
                <a:noFill/>
                <a:tableStyleId>{2256C693-1336-4324-AE1F-90AC8552BBAD}</a:tableStyleId>
              </a:tblPr>
              <a:tblGrid>
                <a:gridCol w="3619500"/>
                <a:gridCol w="3619500"/>
              </a:tblGrid>
              <a:tr h="553425">
                <a:tc>
                  <a:txBody>
                    <a:bodyPr>
                      <a:noAutofit/>
                    </a:bodyPr>
                    <a:lstStyle/>
                    <a:p>
                      <a:pPr lvl="0">
                        <a:spcBef>
                          <a:spcPts val="0"/>
                        </a:spcBef>
                        <a:buNone/>
                      </a:pPr>
                      <a:r>
                        <a:rPr lang="en" sz="2000" u="sng">
                          <a:solidFill>
                            <a:schemeClr val="lt1"/>
                          </a:solidFill>
                          <a:latin typeface="Coming Soon"/>
                          <a:ea typeface="Coming Soon"/>
                          <a:cs typeface="Coming Soon"/>
                          <a:sym typeface="Coming Soon"/>
                        </a:rPr>
                        <a:t>West Germany:</a:t>
                      </a:r>
                    </a:p>
                  </a:txBody>
                  <a:tcPr marT="91425" marB="91425" marR="91425" marL="91425">
                    <a:lnL cap="flat" cmpd="sng" w="19050">
                      <a:solidFill>
                        <a:schemeClr val="lt1"/>
                      </a:solidFill>
                      <a:prstDash val="solid"/>
                      <a:round/>
                      <a:headEnd len="med" w="med" type="none"/>
                      <a:tailEnd len="med" w="med" type="none"/>
                    </a:lnL>
                    <a:lnR cap="flat" cmpd="sng" w="19050">
                      <a:solidFill>
                        <a:schemeClr val="lt1"/>
                      </a:solidFill>
                      <a:prstDash val="solid"/>
                      <a:round/>
                      <a:headEnd len="med" w="med" type="none"/>
                      <a:tailEnd len="med" w="med" type="none"/>
                    </a:lnR>
                    <a:lnT cap="flat" cmpd="sng" w="19050">
                      <a:solidFill>
                        <a:schemeClr val="lt1"/>
                      </a:solidFill>
                      <a:prstDash val="solid"/>
                      <a:round/>
                      <a:headEnd len="med" w="med" type="none"/>
                      <a:tailEnd len="med" w="med" type="none"/>
                    </a:lnT>
                    <a:lnB cap="flat" cmpd="sng" w="19050">
                      <a:solidFill>
                        <a:schemeClr val="lt1"/>
                      </a:solidFill>
                      <a:prstDash val="solid"/>
                      <a:round/>
                      <a:headEnd len="med" w="med" type="none"/>
                      <a:tailEnd len="med" w="med" type="none"/>
                    </a:lnB>
                  </a:tcPr>
                </a:tc>
                <a:tc>
                  <a:txBody>
                    <a:bodyPr>
                      <a:noAutofit/>
                    </a:bodyPr>
                    <a:lstStyle/>
                    <a:p>
                      <a:pPr lvl="0">
                        <a:spcBef>
                          <a:spcPts val="0"/>
                        </a:spcBef>
                        <a:buNone/>
                      </a:pPr>
                      <a:r>
                        <a:rPr lang="en" sz="2000" u="sng">
                          <a:solidFill>
                            <a:schemeClr val="lt1"/>
                          </a:solidFill>
                          <a:latin typeface="Coming Soon"/>
                          <a:ea typeface="Coming Soon"/>
                          <a:cs typeface="Coming Soon"/>
                          <a:sym typeface="Coming Soon"/>
                        </a:rPr>
                        <a:t>East Germany:</a:t>
                      </a:r>
                    </a:p>
                  </a:txBody>
                  <a:tcPr marT="91425" marB="91425" marR="91425" marL="91425">
                    <a:lnL cap="flat" cmpd="sng" w="19050">
                      <a:solidFill>
                        <a:schemeClr val="lt1"/>
                      </a:solidFill>
                      <a:prstDash val="solid"/>
                      <a:round/>
                      <a:headEnd len="med" w="med" type="none"/>
                      <a:tailEnd len="med" w="med" type="none"/>
                    </a:lnL>
                    <a:lnR cap="flat" cmpd="sng" w="19050">
                      <a:solidFill>
                        <a:schemeClr val="lt1"/>
                      </a:solidFill>
                      <a:prstDash val="solid"/>
                      <a:round/>
                      <a:headEnd len="med" w="med" type="none"/>
                      <a:tailEnd len="med" w="med" type="none"/>
                    </a:lnR>
                    <a:lnT cap="flat" cmpd="sng" w="19050">
                      <a:solidFill>
                        <a:schemeClr val="lt1"/>
                      </a:solidFill>
                      <a:prstDash val="solid"/>
                      <a:round/>
                      <a:headEnd len="med" w="med" type="none"/>
                      <a:tailEnd len="med" w="med" type="none"/>
                    </a:lnT>
                    <a:lnB cap="flat" cmpd="sng" w="19050">
                      <a:solidFill>
                        <a:schemeClr val="lt1"/>
                      </a:solidFill>
                      <a:prstDash val="solid"/>
                      <a:round/>
                      <a:headEnd len="med" w="med" type="none"/>
                      <a:tailEnd len="med" w="med" type="none"/>
                    </a:lnB>
                  </a:tcPr>
                </a:tc>
              </a:tr>
              <a:tr h="1119925">
                <a:tc>
                  <a:txBody>
                    <a:bodyPr>
                      <a:noAutofit/>
                    </a:bodyPr>
                    <a:lstStyle/>
                    <a:p>
                      <a:pPr lvl="0">
                        <a:spcBef>
                          <a:spcPts val="0"/>
                        </a:spcBef>
                        <a:buNone/>
                      </a:pPr>
                      <a:r>
                        <a:rPr lang="en" sz="1800" u="sng">
                          <a:solidFill>
                            <a:schemeClr val="lt1"/>
                          </a:solidFill>
                          <a:latin typeface="Coming Soon"/>
                          <a:ea typeface="Coming Soon"/>
                          <a:cs typeface="Coming Soon"/>
                          <a:sym typeface="Coming Soon"/>
                        </a:rPr>
                        <a:t>Great Britain</a:t>
                      </a:r>
                      <a:r>
                        <a:rPr lang="en" sz="1800">
                          <a:solidFill>
                            <a:schemeClr val="lt1"/>
                          </a:solidFill>
                          <a:latin typeface="Coming Soon"/>
                          <a:ea typeface="Coming Soon"/>
                          <a:cs typeface="Coming Soon"/>
                          <a:sym typeface="Coming Soon"/>
                        </a:rPr>
                        <a:t>, United States, &amp; France had occupied the western portion of Germany by the end of the war. </a:t>
                      </a:r>
                    </a:p>
                  </a:txBody>
                  <a:tcPr marT="91425" marB="91425" marR="91425" marL="91425">
                    <a:lnL cap="flat" cmpd="sng" w="19050">
                      <a:solidFill>
                        <a:schemeClr val="lt1"/>
                      </a:solidFill>
                      <a:prstDash val="solid"/>
                      <a:round/>
                      <a:headEnd len="med" w="med" type="none"/>
                      <a:tailEnd len="med" w="med" type="none"/>
                    </a:lnL>
                    <a:lnR cap="flat" cmpd="sng" w="19050">
                      <a:solidFill>
                        <a:schemeClr val="lt1"/>
                      </a:solidFill>
                      <a:prstDash val="solid"/>
                      <a:round/>
                      <a:headEnd len="med" w="med" type="none"/>
                      <a:tailEnd len="med" w="med" type="none"/>
                    </a:lnR>
                    <a:lnT cap="flat" cmpd="sng" w="19050">
                      <a:solidFill>
                        <a:schemeClr val="lt1"/>
                      </a:solidFill>
                      <a:prstDash val="solid"/>
                      <a:round/>
                      <a:headEnd len="med" w="med" type="none"/>
                      <a:tailEnd len="med" w="med" type="none"/>
                    </a:lnT>
                    <a:lnB cap="flat" cmpd="sng" w="19050">
                      <a:solidFill>
                        <a:schemeClr val="lt1"/>
                      </a:solidFill>
                      <a:prstDash val="solid"/>
                      <a:round/>
                      <a:headEnd len="med" w="med" type="none"/>
                      <a:tailEnd len="med" w="med" type="none"/>
                    </a:lnB>
                  </a:tcPr>
                </a:tc>
                <a:tc>
                  <a:txBody>
                    <a:bodyPr>
                      <a:noAutofit/>
                    </a:bodyPr>
                    <a:lstStyle/>
                    <a:p>
                      <a:pPr lvl="0">
                        <a:spcBef>
                          <a:spcPts val="0"/>
                        </a:spcBef>
                        <a:buNone/>
                      </a:pPr>
                      <a:r>
                        <a:rPr lang="en" sz="1800">
                          <a:solidFill>
                            <a:schemeClr val="lt1"/>
                          </a:solidFill>
                          <a:latin typeface="Coming Soon"/>
                          <a:ea typeface="Coming Soon"/>
                          <a:cs typeface="Coming Soon"/>
                          <a:sym typeface="Coming Soon"/>
                        </a:rPr>
                        <a:t>The Soviets invaded Germany from the east, therefore by the end of the war the </a:t>
                      </a:r>
                      <a:r>
                        <a:rPr lang="en" sz="1800" u="sng">
                          <a:solidFill>
                            <a:schemeClr val="lt1"/>
                          </a:solidFill>
                          <a:latin typeface="Coming Soon"/>
                          <a:ea typeface="Coming Soon"/>
                          <a:cs typeface="Coming Soon"/>
                          <a:sym typeface="Coming Soon"/>
                        </a:rPr>
                        <a:t>U.S.S.R.</a:t>
                      </a:r>
                      <a:r>
                        <a:rPr lang="en" sz="1800">
                          <a:solidFill>
                            <a:schemeClr val="lt1"/>
                          </a:solidFill>
                          <a:latin typeface="Coming Soon"/>
                          <a:ea typeface="Coming Soon"/>
                          <a:cs typeface="Coming Soon"/>
                          <a:sym typeface="Coming Soon"/>
                        </a:rPr>
                        <a:t> had a large “</a:t>
                      </a:r>
                      <a:r>
                        <a:rPr lang="en" sz="1800" u="sng">
                          <a:solidFill>
                            <a:schemeClr val="lt1"/>
                          </a:solidFill>
                          <a:latin typeface="Coming Soon"/>
                          <a:ea typeface="Coming Soon"/>
                          <a:cs typeface="Coming Soon"/>
                          <a:sym typeface="Coming Soon"/>
                        </a:rPr>
                        <a:t>occupation zone</a:t>
                      </a:r>
                      <a:r>
                        <a:rPr lang="en" sz="1800">
                          <a:solidFill>
                            <a:schemeClr val="lt1"/>
                          </a:solidFill>
                          <a:latin typeface="Coming Soon"/>
                          <a:ea typeface="Coming Soon"/>
                          <a:cs typeface="Coming Soon"/>
                          <a:sym typeface="Coming Soon"/>
                        </a:rPr>
                        <a:t>” in eastern Germany.</a:t>
                      </a:r>
                    </a:p>
                  </a:txBody>
                  <a:tcPr marT="91425" marB="91425" marR="91425" marL="91425">
                    <a:lnL cap="flat" cmpd="sng" w="19050">
                      <a:solidFill>
                        <a:schemeClr val="lt1"/>
                      </a:solidFill>
                      <a:prstDash val="solid"/>
                      <a:round/>
                      <a:headEnd len="med" w="med" type="none"/>
                      <a:tailEnd len="med" w="med" type="none"/>
                    </a:lnL>
                    <a:lnR cap="flat" cmpd="sng" w="19050">
                      <a:solidFill>
                        <a:schemeClr val="lt1"/>
                      </a:solidFill>
                      <a:prstDash val="solid"/>
                      <a:round/>
                      <a:headEnd len="med" w="med" type="none"/>
                      <a:tailEnd len="med" w="med" type="none"/>
                    </a:lnR>
                    <a:lnT cap="flat" cmpd="sng" w="19050">
                      <a:solidFill>
                        <a:schemeClr val="lt1"/>
                      </a:solidFill>
                      <a:prstDash val="solid"/>
                      <a:round/>
                      <a:headEnd len="med" w="med" type="none"/>
                      <a:tailEnd len="med" w="med" type="none"/>
                    </a:lnT>
                    <a:lnB cap="flat" cmpd="sng" w="19050">
                      <a:solidFill>
                        <a:schemeClr val="lt1"/>
                      </a:solidFill>
                      <a:prstDash val="solid"/>
                      <a:round/>
                      <a:headEnd len="med" w="med" type="none"/>
                      <a:tailEnd len="med" w="med" type="none"/>
                    </a:lnB>
                  </a:tcPr>
                </a:tc>
              </a:tr>
            </a:tbl>
          </a:graphicData>
        </a:graphic>
      </p:graphicFrame>
      <p:pic>
        <p:nvPicPr>
          <p:cNvPr id="75" name="Shape 75"/>
          <p:cNvPicPr preferRelativeResize="0"/>
          <p:nvPr/>
        </p:nvPicPr>
        <p:blipFill>
          <a:blip r:embed="rId3">
            <a:alphaModFix/>
          </a:blip>
          <a:stretch>
            <a:fillRect/>
          </a:stretch>
        </p:blipFill>
        <p:spPr>
          <a:xfrm>
            <a:off x="1927475" y="3767500"/>
            <a:ext cx="5715000" cy="28194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1165475" y="665975"/>
            <a:ext cx="6858000" cy="459900"/>
          </a:xfrm>
          <a:prstGeom prst="rect">
            <a:avLst/>
          </a:prstGeom>
        </p:spPr>
        <p:txBody>
          <a:bodyPr anchorCtr="0" anchor="b" bIns="91425" lIns="91425" rIns="91425" tIns="91425">
            <a:noAutofit/>
          </a:bodyPr>
          <a:lstStyle/>
          <a:p>
            <a:pPr lvl="0">
              <a:spcBef>
                <a:spcPts val="0"/>
              </a:spcBef>
              <a:buNone/>
            </a:pPr>
            <a:r>
              <a:rPr lang="en" sz="3000">
                <a:latin typeface="Kranky"/>
                <a:ea typeface="Kranky"/>
                <a:cs typeface="Kranky"/>
                <a:sym typeface="Kranky"/>
              </a:rPr>
              <a:t>What were the sides of the War?</a:t>
            </a:r>
          </a:p>
        </p:txBody>
      </p:sp>
      <p:sp>
        <p:nvSpPr>
          <p:cNvPr id="81" name="Shape 81"/>
          <p:cNvSpPr txBox="1"/>
          <p:nvPr>
            <p:ph idx="1" type="body"/>
          </p:nvPr>
        </p:nvSpPr>
        <p:spPr>
          <a:xfrm>
            <a:off x="1165499" y="1600200"/>
            <a:ext cx="3686100" cy="4967700"/>
          </a:xfrm>
          <a:prstGeom prst="rect">
            <a:avLst/>
          </a:prstGeom>
        </p:spPr>
        <p:txBody>
          <a:bodyPr anchorCtr="0" anchor="t" bIns="91425" lIns="91425" rIns="91425" tIns="91425">
            <a:noAutofit/>
          </a:bodyPr>
          <a:lstStyle/>
          <a:p>
            <a:pPr lvl="0">
              <a:spcBef>
                <a:spcPts val="0"/>
              </a:spcBef>
              <a:buNone/>
            </a:pPr>
            <a:r>
              <a:rPr lang="en" sz="1800">
                <a:solidFill>
                  <a:schemeClr val="lt1"/>
                </a:solidFill>
                <a:latin typeface="Coming Soon"/>
                <a:ea typeface="Coming Soon"/>
                <a:cs typeface="Coming Soon"/>
                <a:sym typeface="Coming Soon"/>
              </a:rPr>
              <a:t>The United Nations </a:t>
            </a:r>
            <a:r>
              <a:rPr lang="en" sz="1800" u="sng">
                <a:solidFill>
                  <a:schemeClr val="lt1"/>
                </a:solidFill>
                <a:latin typeface="Coming Soon"/>
                <a:ea typeface="Coming Soon"/>
                <a:cs typeface="Coming Soon"/>
                <a:sym typeface="Coming Soon"/>
              </a:rPr>
              <a:t>Yalta conference</a:t>
            </a:r>
            <a:r>
              <a:rPr lang="en" sz="1800">
                <a:solidFill>
                  <a:schemeClr val="lt1"/>
                </a:solidFill>
                <a:latin typeface="Coming Soon"/>
                <a:ea typeface="Coming Soon"/>
                <a:cs typeface="Coming Soon"/>
                <a:sym typeface="Coming Soon"/>
              </a:rPr>
              <a:t> at the end of the WWII agreed to the division of Germany into two separate countries. </a:t>
            </a:r>
          </a:p>
        </p:txBody>
      </p:sp>
      <p:cxnSp>
        <p:nvCxnSpPr>
          <p:cNvPr id="82" name="Shape 82"/>
          <p:cNvCxnSpPr>
            <a:stCxn id="83" idx="3"/>
          </p:cNvCxnSpPr>
          <p:nvPr/>
        </p:nvCxnSpPr>
        <p:spPr>
          <a:xfrm flipH="1" rot="10800000">
            <a:off x="4128025" y="4144500"/>
            <a:ext cx="1200600" cy="75300"/>
          </a:xfrm>
          <a:prstGeom prst="straightConnector1">
            <a:avLst/>
          </a:prstGeom>
          <a:noFill/>
          <a:ln cap="flat" cmpd="sng" w="19050">
            <a:solidFill>
              <a:schemeClr val="lt1"/>
            </a:solidFill>
            <a:prstDash val="solid"/>
            <a:round/>
            <a:headEnd len="lg" w="lg" type="none"/>
            <a:tailEnd len="lg" w="lg" type="triangle"/>
          </a:ln>
        </p:spPr>
      </p:cxnSp>
      <p:pic>
        <p:nvPicPr>
          <p:cNvPr id="84" name="Shape 84"/>
          <p:cNvPicPr preferRelativeResize="0"/>
          <p:nvPr/>
        </p:nvPicPr>
        <p:blipFill>
          <a:blip r:embed="rId3">
            <a:alphaModFix/>
          </a:blip>
          <a:stretch>
            <a:fillRect/>
          </a:stretch>
        </p:blipFill>
        <p:spPr>
          <a:xfrm>
            <a:off x="4701399" y="1428775"/>
            <a:ext cx="3686099" cy="4922111"/>
          </a:xfrm>
          <a:prstGeom prst="rect">
            <a:avLst/>
          </a:prstGeom>
          <a:noFill/>
          <a:ln>
            <a:noFill/>
          </a:ln>
        </p:spPr>
      </p:pic>
      <p:sp>
        <p:nvSpPr>
          <p:cNvPr id="85" name="Shape 85"/>
          <p:cNvSpPr txBox="1"/>
          <p:nvPr/>
        </p:nvSpPr>
        <p:spPr>
          <a:xfrm>
            <a:off x="1165475" y="3633950"/>
            <a:ext cx="3124800" cy="1105200"/>
          </a:xfrm>
          <a:prstGeom prst="rect">
            <a:avLst/>
          </a:prstGeom>
          <a:noFill/>
          <a:ln>
            <a:noFill/>
          </a:ln>
        </p:spPr>
        <p:txBody>
          <a:bodyPr anchorCtr="0" anchor="t" bIns="91425" lIns="91425" rIns="91425" tIns="91425">
            <a:noAutofit/>
          </a:bodyPr>
          <a:lstStyle/>
          <a:p>
            <a:pPr lvl="0" rtl="0">
              <a:spcBef>
                <a:spcPts val="600"/>
              </a:spcBef>
              <a:buClr>
                <a:schemeClr val="dk1"/>
              </a:buClr>
              <a:buSzPct val="61111"/>
              <a:buFont typeface="Arial"/>
              <a:buNone/>
            </a:pPr>
            <a:r>
              <a:rPr lang="en" sz="1800">
                <a:solidFill>
                  <a:schemeClr val="lt1"/>
                </a:solidFill>
                <a:latin typeface="Coming Soon"/>
                <a:ea typeface="Coming Soon"/>
                <a:cs typeface="Coming Soon"/>
                <a:sym typeface="Coming Soon"/>
              </a:rPr>
              <a:t>WEST: Named the “Federal Republic of Germany” becomes </a:t>
            </a:r>
            <a:r>
              <a:rPr lang="en" sz="1800" u="sng">
                <a:solidFill>
                  <a:schemeClr val="lt1"/>
                </a:solidFill>
                <a:latin typeface="Coming Soon"/>
                <a:ea typeface="Coming Soon"/>
                <a:cs typeface="Coming Soon"/>
                <a:sym typeface="Coming Soon"/>
              </a:rPr>
              <a:t>West Germany</a:t>
            </a:r>
            <a:r>
              <a:rPr lang="en" sz="1800">
                <a:solidFill>
                  <a:schemeClr val="lt1"/>
                </a:solidFill>
                <a:latin typeface="Coming Soon"/>
                <a:ea typeface="Coming Soon"/>
                <a:cs typeface="Coming Soon"/>
                <a:sym typeface="Coming Soon"/>
              </a:rPr>
              <a:t>. </a:t>
            </a:r>
          </a:p>
        </p:txBody>
      </p:sp>
      <p:sp>
        <p:nvSpPr>
          <p:cNvPr id="86" name="Shape 86"/>
          <p:cNvSpPr txBox="1"/>
          <p:nvPr/>
        </p:nvSpPr>
        <p:spPr>
          <a:xfrm>
            <a:off x="1165500" y="5164750"/>
            <a:ext cx="3351600" cy="1105200"/>
          </a:xfrm>
          <a:prstGeom prst="rect">
            <a:avLst/>
          </a:prstGeom>
          <a:noFill/>
          <a:ln>
            <a:noFill/>
          </a:ln>
        </p:spPr>
        <p:txBody>
          <a:bodyPr anchorCtr="0" anchor="t" bIns="91425" lIns="91425" rIns="91425" tIns="91425">
            <a:noAutofit/>
          </a:bodyPr>
          <a:lstStyle/>
          <a:p>
            <a:pPr lvl="0">
              <a:spcBef>
                <a:spcPts val="0"/>
              </a:spcBef>
              <a:buNone/>
            </a:pPr>
            <a:r>
              <a:rPr lang="en" sz="1800">
                <a:solidFill>
                  <a:schemeClr val="lt1"/>
                </a:solidFill>
                <a:latin typeface="Coming Soon"/>
                <a:ea typeface="Coming Soon"/>
                <a:cs typeface="Coming Soon"/>
                <a:sym typeface="Coming Soon"/>
              </a:rPr>
              <a:t>EAST: Named the “German </a:t>
            </a:r>
            <a:r>
              <a:rPr lang="en" sz="1800" u="sng">
                <a:solidFill>
                  <a:schemeClr val="lt1"/>
                </a:solidFill>
                <a:latin typeface="Coming Soon"/>
                <a:ea typeface="Coming Soon"/>
                <a:cs typeface="Coming Soon"/>
                <a:sym typeface="Coming Soon"/>
              </a:rPr>
              <a:t>Democratic</a:t>
            </a:r>
            <a:r>
              <a:rPr lang="en" sz="1800">
                <a:solidFill>
                  <a:schemeClr val="lt1"/>
                </a:solidFill>
                <a:latin typeface="Coming Soon"/>
                <a:ea typeface="Coming Soon"/>
                <a:cs typeface="Coming Soon"/>
                <a:sym typeface="Coming Soon"/>
              </a:rPr>
              <a:t> Republic” becomes </a:t>
            </a:r>
            <a:r>
              <a:rPr lang="en" sz="1800" u="sng">
                <a:solidFill>
                  <a:schemeClr val="lt1"/>
                </a:solidFill>
                <a:latin typeface="Coming Soon"/>
                <a:ea typeface="Coming Soon"/>
                <a:cs typeface="Coming Soon"/>
                <a:sym typeface="Coming Soon"/>
              </a:rPr>
              <a:t>East Germany.</a:t>
            </a:r>
          </a:p>
        </p:txBody>
      </p:sp>
      <p:cxnSp>
        <p:nvCxnSpPr>
          <p:cNvPr id="87" name="Shape 87"/>
          <p:cNvCxnSpPr/>
          <p:nvPr/>
        </p:nvCxnSpPr>
        <p:spPr>
          <a:xfrm flipH="1" rot="10800000">
            <a:off x="4517100" y="2759400"/>
            <a:ext cx="2812200" cy="3309600"/>
          </a:xfrm>
          <a:prstGeom prst="straightConnector1">
            <a:avLst/>
          </a:prstGeom>
          <a:noFill/>
          <a:ln cap="flat" cmpd="sng" w="19050">
            <a:solidFill>
              <a:schemeClr val="lt1"/>
            </a:solidFill>
            <a:prstDash val="solid"/>
            <a:round/>
            <a:headEnd len="lg" w="lg" type="none"/>
            <a:tailEnd len="lg" w="lg" type="triangle"/>
          </a:ln>
        </p:spPr>
      </p:cxnSp>
      <p:sp>
        <p:nvSpPr>
          <p:cNvPr id="83" name="Shape 83"/>
          <p:cNvSpPr/>
          <p:nvPr/>
        </p:nvSpPr>
        <p:spPr>
          <a:xfrm>
            <a:off x="1184125" y="3700350"/>
            <a:ext cx="2943900" cy="1038900"/>
          </a:xfrm>
          <a:prstGeom prst="rect">
            <a:avLst/>
          </a:prstGeom>
          <a:noFill/>
          <a:ln cap="flat" cmpd="sng" w="1905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a:off x="1167675" y="5213400"/>
            <a:ext cx="3351600" cy="1038900"/>
          </a:xfrm>
          <a:prstGeom prst="rect">
            <a:avLst/>
          </a:prstGeom>
          <a:noFill/>
          <a:ln cap="flat" cmpd="sng" w="19050">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1165475" y="665975"/>
            <a:ext cx="6858000" cy="459900"/>
          </a:xfrm>
          <a:prstGeom prst="rect">
            <a:avLst/>
          </a:prstGeom>
        </p:spPr>
        <p:txBody>
          <a:bodyPr anchorCtr="0" anchor="b" bIns="91425" lIns="91425" rIns="91425" tIns="91425">
            <a:noAutofit/>
          </a:bodyPr>
          <a:lstStyle/>
          <a:p>
            <a:pPr lvl="0">
              <a:spcBef>
                <a:spcPts val="0"/>
              </a:spcBef>
              <a:buNone/>
            </a:pPr>
            <a:r>
              <a:rPr lang="en" sz="3000">
                <a:latin typeface="Kranky"/>
                <a:ea typeface="Kranky"/>
                <a:cs typeface="Kranky"/>
                <a:sym typeface="Kranky"/>
              </a:rPr>
              <a:t>What were the sides of the War?</a:t>
            </a:r>
          </a:p>
        </p:txBody>
      </p:sp>
      <p:sp>
        <p:nvSpPr>
          <p:cNvPr id="94" name="Shape 94"/>
          <p:cNvSpPr txBox="1"/>
          <p:nvPr>
            <p:ph idx="1" type="body"/>
          </p:nvPr>
        </p:nvSpPr>
        <p:spPr>
          <a:xfrm>
            <a:off x="1165497" y="1600200"/>
            <a:ext cx="6858000" cy="4967700"/>
          </a:xfrm>
          <a:prstGeom prst="rect">
            <a:avLst/>
          </a:prstGeom>
        </p:spPr>
        <p:txBody>
          <a:bodyPr anchorCtr="0" anchor="t" bIns="91425" lIns="91425" rIns="91425" tIns="91425">
            <a:noAutofit/>
          </a:bodyPr>
          <a:lstStyle/>
          <a:p>
            <a:pPr lvl="0">
              <a:spcBef>
                <a:spcPts val="0"/>
              </a:spcBef>
              <a:buNone/>
            </a:pPr>
            <a:r>
              <a:rPr lang="en" sz="1800" u="sng">
                <a:solidFill>
                  <a:schemeClr val="lt1"/>
                </a:solidFill>
                <a:latin typeface="Coming Soon"/>
                <a:ea typeface="Coming Soon"/>
                <a:cs typeface="Coming Soon"/>
                <a:sym typeface="Coming Soon"/>
              </a:rPr>
              <a:t>Berlin:</a:t>
            </a:r>
            <a:r>
              <a:rPr lang="en" sz="1800">
                <a:solidFill>
                  <a:schemeClr val="lt1"/>
                </a:solidFill>
                <a:latin typeface="Coming Soon"/>
                <a:ea typeface="Coming Soon"/>
                <a:cs typeface="Coming Soon"/>
                <a:sym typeface="Coming Soon"/>
              </a:rPr>
              <a:t> The capital city is also divided into west and east even though it was </a:t>
            </a:r>
            <a:r>
              <a:rPr lang="en" sz="1800" u="sng">
                <a:solidFill>
                  <a:schemeClr val="lt1"/>
                </a:solidFill>
                <a:latin typeface="Coming Soon"/>
                <a:ea typeface="Coming Soon"/>
                <a:cs typeface="Coming Soon"/>
                <a:sym typeface="Coming Soon"/>
              </a:rPr>
              <a:t>located</a:t>
            </a:r>
            <a:r>
              <a:rPr lang="en" sz="1800">
                <a:solidFill>
                  <a:schemeClr val="lt1"/>
                </a:solidFill>
                <a:latin typeface="Coming Soon"/>
                <a:ea typeface="Coming Soon"/>
                <a:cs typeface="Coming Soon"/>
                <a:sym typeface="Coming Soon"/>
              </a:rPr>
              <a:t> deep in </a:t>
            </a:r>
            <a:r>
              <a:rPr lang="en" sz="1800" u="sng">
                <a:solidFill>
                  <a:schemeClr val="lt1"/>
                </a:solidFill>
                <a:latin typeface="Coming Soon"/>
                <a:ea typeface="Coming Soon"/>
                <a:cs typeface="Coming Soon"/>
                <a:sym typeface="Coming Soon"/>
              </a:rPr>
              <a:t>East</a:t>
            </a:r>
            <a:r>
              <a:rPr lang="en" sz="1800">
                <a:solidFill>
                  <a:schemeClr val="lt1"/>
                </a:solidFill>
                <a:latin typeface="Coming Soon"/>
                <a:ea typeface="Coming Soon"/>
                <a:cs typeface="Coming Soon"/>
                <a:sym typeface="Coming Soon"/>
              </a:rPr>
              <a:t> Germany.</a:t>
            </a:r>
          </a:p>
        </p:txBody>
      </p:sp>
      <p:pic>
        <p:nvPicPr>
          <p:cNvPr id="95" name="Shape 95"/>
          <p:cNvPicPr preferRelativeResize="0"/>
          <p:nvPr/>
        </p:nvPicPr>
        <p:blipFill>
          <a:blip r:embed="rId3">
            <a:alphaModFix/>
          </a:blip>
          <a:stretch>
            <a:fillRect/>
          </a:stretch>
        </p:blipFill>
        <p:spPr>
          <a:xfrm>
            <a:off x="1950712" y="2417575"/>
            <a:ext cx="5287577" cy="428122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1165500" y="989350"/>
            <a:ext cx="6858000" cy="459900"/>
          </a:xfrm>
          <a:prstGeom prst="rect">
            <a:avLst/>
          </a:prstGeom>
        </p:spPr>
        <p:txBody>
          <a:bodyPr anchorCtr="0" anchor="b" bIns="91425" lIns="91425" rIns="91425" tIns="91425">
            <a:noAutofit/>
          </a:bodyPr>
          <a:lstStyle/>
          <a:p>
            <a:pPr lvl="0">
              <a:spcBef>
                <a:spcPts val="0"/>
              </a:spcBef>
              <a:buNone/>
            </a:pPr>
            <a:r>
              <a:rPr lang="en" sz="3000">
                <a:latin typeface="Kranky"/>
                <a:ea typeface="Kranky"/>
                <a:cs typeface="Kranky"/>
                <a:sym typeface="Kranky"/>
              </a:rPr>
              <a:t>How to recap the ideology behind the war?</a:t>
            </a:r>
          </a:p>
        </p:txBody>
      </p:sp>
      <p:sp>
        <p:nvSpPr>
          <p:cNvPr id="101" name="Shape 101"/>
          <p:cNvSpPr txBox="1"/>
          <p:nvPr>
            <p:ph idx="1" type="body"/>
          </p:nvPr>
        </p:nvSpPr>
        <p:spPr>
          <a:xfrm>
            <a:off x="1165497" y="1600200"/>
            <a:ext cx="6858000" cy="4967700"/>
          </a:xfrm>
          <a:prstGeom prst="rect">
            <a:avLst/>
          </a:prstGeom>
        </p:spPr>
        <p:txBody>
          <a:bodyPr anchorCtr="0" anchor="t" bIns="91425" lIns="91425" rIns="91425" tIns="91425">
            <a:noAutofit/>
          </a:bodyPr>
          <a:lstStyle/>
          <a:p>
            <a:pPr lvl="0" rtl="0">
              <a:spcBef>
                <a:spcPts val="0"/>
              </a:spcBef>
              <a:buNone/>
            </a:pPr>
            <a:r>
              <a:rPr lang="en" sz="1800">
                <a:latin typeface="Coming Soon"/>
                <a:ea typeface="Coming Soon"/>
                <a:cs typeface="Coming Soon"/>
                <a:sym typeface="Coming Soon"/>
              </a:rPr>
              <a:t>Capitalism- </a:t>
            </a:r>
            <a:r>
              <a:rPr lang="en" sz="1800" u="sng">
                <a:latin typeface="Coming Soon"/>
                <a:ea typeface="Coming Soon"/>
                <a:cs typeface="Coming Soon"/>
                <a:sym typeface="Coming Soon"/>
              </a:rPr>
              <a:t>democratic</a:t>
            </a:r>
            <a:r>
              <a:rPr lang="en" sz="1800">
                <a:latin typeface="Coming Soon"/>
                <a:ea typeface="Coming Soon"/>
                <a:cs typeface="Coming Soon"/>
                <a:sym typeface="Coming Soon"/>
              </a:rPr>
              <a:t> vs. socialist-communist</a:t>
            </a:r>
          </a:p>
          <a:p>
            <a:pPr lvl="0">
              <a:spcBef>
                <a:spcPts val="0"/>
              </a:spcBef>
              <a:buNone/>
            </a:pPr>
            <a:r>
              <a:t/>
            </a:r>
            <a:endParaRPr sz="1800">
              <a:latin typeface="Coming Soon"/>
              <a:ea typeface="Coming Soon"/>
              <a:cs typeface="Coming Soon"/>
              <a:sym typeface="Coming Soon"/>
            </a:endParaRPr>
          </a:p>
        </p:txBody>
      </p:sp>
      <p:pic>
        <p:nvPicPr>
          <p:cNvPr id="102" name="Shape 102"/>
          <p:cNvPicPr preferRelativeResize="0"/>
          <p:nvPr/>
        </p:nvPicPr>
        <p:blipFill>
          <a:blip r:embed="rId3">
            <a:alphaModFix/>
          </a:blip>
          <a:stretch>
            <a:fillRect/>
          </a:stretch>
        </p:blipFill>
        <p:spPr>
          <a:xfrm>
            <a:off x="2041600" y="2600999"/>
            <a:ext cx="5105800" cy="35393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1165475" y="665975"/>
            <a:ext cx="6858000" cy="459900"/>
          </a:xfrm>
          <a:prstGeom prst="rect">
            <a:avLst/>
          </a:prstGeom>
        </p:spPr>
        <p:txBody>
          <a:bodyPr anchorCtr="0" anchor="b" bIns="91425" lIns="91425" rIns="91425" tIns="91425">
            <a:noAutofit/>
          </a:bodyPr>
          <a:lstStyle/>
          <a:p>
            <a:pPr lvl="0" algn="ctr">
              <a:spcBef>
                <a:spcPts val="0"/>
              </a:spcBef>
              <a:buNone/>
            </a:pPr>
            <a:r>
              <a:rPr lang="en" sz="3000">
                <a:latin typeface="Kranky"/>
                <a:ea typeface="Kranky"/>
                <a:cs typeface="Kranky"/>
                <a:sym typeface="Kranky"/>
              </a:rPr>
              <a:t>The Berlin Wall</a:t>
            </a:r>
          </a:p>
        </p:txBody>
      </p:sp>
      <p:sp>
        <p:nvSpPr>
          <p:cNvPr id="108" name="Shape 108"/>
          <p:cNvSpPr txBox="1"/>
          <p:nvPr>
            <p:ph idx="1" type="body"/>
          </p:nvPr>
        </p:nvSpPr>
        <p:spPr>
          <a:xfrm>
            <a:off x="1165472" y="1287725"/>
            <a:ext cx="6858000" cy="4967700"/>
          </a:xfrm>
          <a:prstGeom prst="rect">
            <a:avLst/>
          </a:prstGeom>
        </p:spPr>
        <p:txBody>
          <a:bodyPr anchorCtr="0" anchor="t" bIns="91425" lIns="91425" rIns="91425" tIns="91425">
            <a:noAutofit/>
          </a:bodyPr>
          <a:lstStyle/>
          <a:p>
            <a:pPr lvl="0">
              <a:spcBef>
                <a:spcPts val="0"/>
              </a:spcBef>
              <a:buNone/>
            </a:pPr>
            <a:r>
              <a:rPr lang="en" sz="1800"/>
              <a:t>Those who lived in East Berlin began to move west in search for better opportunities. The Soviets wanted to stop this, so they sealed off access between East and West Berlin. They began with barbed wire, which was then replaced by a six-foot-high 96-mile long wall of concrete blocks, guard towers and machine gun posts. </a:t>
            </a:r>
          </a:p>
        </p:txBody>
      </p:sp>
      <p:pic>
        <p:nvPicPr>
          <p:cNvPr id="109" name="Shape 109"/>
          <p:cNvPicPr preferRelativeResize="0"/>
          <p:nvPr/>
        </p:nvPicPr>
        <p:blipFill>
          <a:blip r:embed="rId3">
            <a:alphaModFix/>
          </a:blip>
          <a:stretch>
            <a:fillRect/>
          </a:stretch>
        </p:blipFill>
        <p:spPr>
          <a:xfrm>
            <a:off x="279575" y="3589673"/>
            <a:ext cx="4117523" cy="3054525"/>
          </a:xfrm>
          <a:prstGeom prst="rect">
            <a:avLst/>
          </a:prstGeom>
          <a:noFill/>
          <a:ln>
            <a:noFill/>
          </a:ln>
        </p:spPr>
      </p:pic>
      <p:pic>
        <p:nvPicPr>
          <p:cNvPr id="110" name="Shape 110"/>
          <p:cNvPicPr preferRelativeResize="0"/>
          <p:nvPr/>
        </p:nvPicPr>
        <p:blipFill>
          <a:blip r:embed="rId4">
            <a:alphaModFix/>
          </a:blip>
          <a:stretch>
            <a:fillRect/>
          </a:stretch>
        </p:blipFill>
        <p:spPr>
          <a:xfrm>
            <a:off x="4643799" y="3589675"/>
            <a:ext cx="3994450" cy="23966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1165475" y="665975"/>
            <a:ext cx="6858000" cy="459900"/>
          </a:xfrm>
          <a:prstGeom prst="rect">
            <a:avLst/>
          </a:prstGeom>
        </p:spPr>
        <p:txBody>
          <a:bodyPr anchorCtr="0" anchor="b" bIns="91425" lIns="91425" rIns="91425" tIns="91425">
            <a:noAutofit/>
          </a:bodyPr>
          <a:lstStyle/>
          <a:p>
            <a:pPr lvl="0" algn="ctr">
              <a:spcBef>
                <a:spcPts val="0"/>
              </a:spcBef>
              <a:buNone/>
            </a:pPr>
            <a:r>
              <a:rPr lang="en" sz="3000">
                <a:latin typeface="Kranky"/>
                <a:ea typeface="Kranky"/>
                <a:cs typeface="Kranky"/>
                <a:sym typeface="Kranky"/>
              </a:rPr>
              <a:t>The Berlin Airlift</a:t>
            </a:r>
          </a:p>
        </p:txBody>
      </p:sp>
      <p:sp>
        <p:nvSpPr>
          <p:cNvPr id="116" name="Shape 116"/>
          <p:cNvSpPr txBox="1"/>
          <p:nvPr>
            <p:ph idx="1" type="body"/>
          </p:nvPr>
        </p:nvSpPr>
        <p:spPr>
          <a:xfrm>
            <a:off x="1142997" y="1125875"/>
            <a:ext cx="6858000" cy="4967700"/>
          </a:xfrm>
          <a:prstGeom prst="rect">
            <a:avLst/>
          </a:prstGeom>
        </p:spPr>
        <p:txBody>
          <a:bodyPr anchorCtr="0" anchor="t" bIns="91425" lIns="91425" rIns="91425" tIns="91425">
            <a:noAutofit/>
          </a:bodyPr>
          <a:lstStyle/>
          <a:p>
            <a:pPr lvl="0">
              <a:spcBef>
                <a:spcPts val="0"/>
              </a:spcBef>
              <a:buNone/>
            </a:pPr>
            <a:r>
              <a:rPr lang="en" sz="1800"/>
              <a:t>In an attempt to drive the Allies out of Berlin, the Russians closed all highways, railroads and canals connecting West Germany with West Berlin. Their hope was to make it impossible for people who lived in West Berlin to get food and supplies. Instead of leaving, the U.S. and the Allies supplied West Berlin using airplanes.</a:t>
            </a:r>
          </a:p>
        </p:txBody>
      </p:sp>
      <p:pic>
        <p:nvPicPr>
          <p:cNvPr id="117" name="Shape 117"/>
          <p:cNvPicPr preferRelativeResize="0"/>
          <p:nvPr/>
        </p:nvPicPr>
        <p:blipFill>
          <a:blip r:embed="rId3">
            <a:alphaModFix/>
          </a:blip>
          <a:stretch>
            <a:fillRect/>
          </a:stretch>
        </p:blipFill>
        <p:spPr>
          <a:xfrm>
            <a:off x="2428875" y="3270512"/>
            <a:ext cx="4286250" cy="32480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1165475" y="665975"/>
            <a:ext cx="6858000" cy="459900"/>
          </a:xfrm>
          <a:prstGeom prst="rect">
            <a:avLst/>
          </a:prstGeom>
        </p:spPr>
        <p:txBody>
          <a:bodyPr anchorCtr="0" anchor="b" bIns="91425" lIns="91425" rIns="91425" tIns="91425">
            <a:noAutofit/>
          </a:bodyPr>
          <a:lstStyle/>
          <a:p>
            <a:pPr lvl="0" algn="ctr">
              <a:spcBef>
                <a:spcPts val="0"/>
              </a:spcBef>
              <a:buNone/>
            </a:pPr>
            <a:r>
              <a:rPr lang="en" sz="3000">
                <a:latin typeface="Kranky"/>
                <a:ea typeface="Kranky"/>
                <a:cs typeface="Kranky"/>
                <a:sym typeface="Kranky"/>
              </a:rPr>
              <a:t>The Candy Bomber</a:t>
            </a:r>
          </a:p>
        </p:txBody>
      </p:sp>
      <p:pic>
        <p:nvPicPr>
          <p:cNvPr id="123" name="Shape 123"/>
          <p:cNvPicPr preferRelativeResize="0"/>
          <p:nvPr/>
        </p:nvPicPr>
        <p:blipFill>
          <a:blip r:embed="rId3">
            <a:alphaModFix/>
          </a:blip>
          <a:stretch>
            <a:fillRect/>
          </a:stretch>
        </p:blipFill>
        <p:spPr>
          <a:xfrm>
            <a:off x="556400" y="1215450"/>
            <a:ext cx="5028225" cy="2830300"/>
          </a:xfrm>
          <a:prstGeom prst="rect">
            <a:avLst/>
          </a:prstGeom>
          <a:noFill/>
          <a:ln>
            <a:noFill/>
          </a:ln>
        </p:spPr>
      </p:pic>
      <p:pic>
        <p:nvPicPr>
          <p:cNvPr id="124" name="Shape 124"/>
          <p:cNvPicPr preferRelativeResize="0"/>
          <p:nvPr/>
        </p:nvPicPr>
        <p:blipFill>
          <a:blip r:embed="rId4">
            <a:alphaModFix/>
          </a:blip>
          <a:stretch>
            <a:fillRect/>
          </a:stretch>
        </p:blipFill>
        <p:spPr>
          <a:xfrm>
            <a:off x="5690299" y="3561275"/>
            <a:ext cx="3206550" cy="3165175"/>
          </a:xfrm>
          <a:prstGeom prst="rect">
            <a:avLst/>
          </a:prstGeom>
          <a:noFill/>
          <a:ln>
            <a:noFill/>
          </a:ln>
        </p:spPr>
      </p:pic>
      <p:sp>
        <p:nvSpPr>
          <p:cNvPr id="125" name="Shape 125"/>
          <p:cNvSpPr txBox="1"/>
          <p:nvPr/>
        </p:nvSpPr>
        <p:spPr>
          <a:xfrm>
            <a:off x="1562350" y="4135325"/>
            <a:ext cx="9472800" cy="1105200"/>
          </a:xfrm>
          <a:prstGeom prst="rect">
            <a:avLst/>
          </a:prstGeom>
          <a:noFill/>
          <a:ln>
            <a:noFill/>
          </a:ln>
        </p:spPr>
        <p:txBody>
          <a:bodyPr anchorCtr="0" anchor="t" bIns="91425" lIns="91425" rIns="91425" tIns="91425">
            <a:noAutofit/>
          </a:bodyPr>
          <a:lstStyle/>
          <a:p>
            <a:pPr lvl="0">
              <a:spcBef>
                <a:spcPts val="0"/>
              </a:spcBef>
              <a:buNone/>
            </a:pPr>
            <a:r>
              <a:rPr lang="en" sz="2400">
                <a:solidFill>
                  <a:srgbClr val="39C0BA"/>
                </a:solidFill>
                <a:latin typeface="Coming Soon"/>
                <a:ea typeface="Coming Soon"/>
                <a:cs typeface="Coming Soon"/>
                <a:sym typeface="Coming Soon"/>
              </a:rPr>
              <a:t>Gail Halvorsen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Elean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