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Arvo"/>
      <p:regular r:id="rId23"/>
      <p:bold r:id="rId24"/>
      <p:italic r:id="rId25"/>
      <p:boldItalic r:id="rId26"/>
    </p:embeddedFont>
    <p:embeddedFont>
      <p:font typeface="Bitter"/>
      <p:regular r:id="rId27"/>
      <p:bold r:id="rId28"/>
      <p: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rvo-bold.fntdata"/><Relationship Id="rId23" Type="http://schemas.openxmlformats.org/officeDocument/2006/relationships/font" Target="fonts/Arv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vo-boldItalic.fntdata"/><Relationship Id="rId25" Type="http://schemas.openxmlformats.org/officeDocument/2006/relationships/font" Target="fonts/Arvo-italic.fntdata"/><Relationship Id="rId28" Type="http://schemas.openxmlformats.org/officeDocument/2006/relationships/font" Target="fonts/Bitter-bold.fntdata"/><Relationship Id="rId27" Type="http://schemas.openxmlformats.org/officeDocument/2006/relationships/font" Target="fonts/Bitter-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itter-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8" name="Shape 8"/>
        <p:cNvGrpSpPr/>
        <p:nvPr/>
      </p:nvGrpSpPr>
      <p:grpSpPr>
        <a:xfrm>
          <a:off x="0" y="0"/>
          <a:ext cx="0" cy="0"/>
          <a:chOff x="0" y="0"/>
          <a:chExt cx="0" cy="0"/>
        </a:xfrm>
      </p:grpSpPr>
      <p:sp>
        <p:nvSpPr>
          <p:cNvPr id="9" name="Shape 9"/>
          <p:cNvSpPr/>
          <p:nvPr/>
        </p:nvSpPr>
        <p:spPr>
          <a:xfrm>
            <a:off x="2219650" y="1232775"/>
            <a:ext cx="4704599" cy="2830499"/>
          </a:xfrm>
          <a:prstGeom prst="rect">
            <a:avLst/>
          </a:prstGeom>
          <a:solidFill>
            <a:srgbClr val="000000">
              <a:alpha val="20000"/>
            </a:srgbClr>
          </a:solidFill>
          <a:ln>
            <a:noFill/>
          </a:ln>
        </p:spPr>
        <p:txBody>
          <a:bodyPr anchorCtr="0" anchor="ctr" bIns="91425" lIns="91425" rIns="91425" tIns="91425">
            <a:noAutofit/>
          </a:bodyPr>
          <a:lstStyle/>
          <a:p>
            <a:pPr lvl="0">
              <a:spcBef>
                <a:spcPts val="0"/>
              </a:spcBef>
              <a:buNone/>
            </a:pPr>
            <a:r>
              <a:t/>
            </a:r>
            <a:endParaRPr/>
          </a:p>
        </p:txBody>
      </p:sp>
      <p:sp>
        <p:nvSpPr>
          <p:cNvPr id="10" name="Shape 10"/>
          <p:cNvSpPr/>
          <p:nvPr/>
        </p:nvSpPr>
        <p:spPr>
          <a:xfrm>
            <a:off x="2219700" y="1156500"/>
            <a:ext cx="4704599" cy="28304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2436950" y="1860375"/>
            <a:ext cx="4270200" cy="1728600"/>
          </a:xfrm>
          <a:prstGeom prst="rect">
            <a:avLst/>
          </a:prstGeom>
        </p:spPr>
        <p:txBody>
          <a:bodyPr anchorCtr="0" anchor="ctr" bIns="91425" lIns="91425" rIns="91425" tIns="91425"/>
          <a:lstStyle>
            <a:lvl1pPr lvl="0" algn="ctr">
              <a:spcBef>
                <a:spcPts val="0"/>
              </a:spcBef>
              <a:buClr>
                <a:srgbClr val="434343"/>
              </a:buClr>
              <a:buSzPct val="100000"/>
              <a:defRPr sz="3600">
                <a:solidFill>
                  <a:srgbClr val="434343"/>
                </a:solidFill>
              </a:defRPr>
            </a:lvl1pPr>
            <a:lvl2pPr lvl="1" algn="ctr">
              <a:spcBef>
                <a:spcPts val="0"/>
              </a:spcBef>
              <a:buClr>
                <a:srgbClr val="434343"/>
              </a:buClr>
              <a:buSzPct val="100000"/>
              <a:defRPr sz="3600">
                <a:solidFill>
                  <a:srgbClr val="434343"/>
                </a:solidFill>
              </a:defRPr>
            </a:lvl2pPr>
            <a:lvl3pPr lvl="2" algn="ctr">
              <a:spcBef>
                <a:spcPts val="0"/>
              </a:spcBef>
              <a:buClr>
                <a:srgbClr val="434343"/>
              </a:buClr>
              <a:buSzPct val="100000"/>
              <a:defRPr sz="3600">
                <a:solidFill>
                  <a:srgbClr val="434343"/>
                </a:solidFill>
              </a:defRPr>
            </a:lvl3pPr>
            <a:lvl4pPr lvl="3" algn="ctr">
              <a:spcBef>
                <a:spcPts val="0"/>
              </a:spcBef>
              <a:buClr>
                <a:srgbClr val="434343"/>
              </a:buClr>
              <a:buSzPct val="100000"/>
              <a:defRPr sz="3600">
                <a:solidFill>
                  <a:srgbClr val="434343"/>
                </a:solidFill>
              </a:defRPr>
            </a:lvl4pPr>
            <a:lvl5pPr lvl="4" algn="ctr">
              <a:spcBef>
                <a:spcPts val="0"/>
              </a:spcBef>
              <a:buClr>
                <a:srgbClr val="434343"/>
              </a:buClr>
              <a:buSzPct val="100000"/>
              <a:defRPr sz="3600">
                <a:solidFill>
                  <a:srgbClr val="434343"/>
                </a:solidFill>
              </a:defRPr>
            </a:lvl5pPr>
            <a:lvl6pPr lvl="5" algn="ctr">
              <a:spcBef>
                <a:spcPts val="0"/>
              </a:spcBef>
              <a:buClr>
                <a:srgbClr val="434343"/>
              </a:buClr>
              <a:buSzPct val="100000"/>
              <a:defRPr sz="3600">
                <a:solidFill>
                  <a:srgbClr val="434343"/>
                </a:solidFill>
              </a:defRPr>
            </a:lvl6pPr>
            <a:lvl7pPr lvl="6" algn="ctr">
              <a:spcBef>
                <a:spcPts val="0"/>
              </a:spcBef>
              <a:buClr>
                <a:srgbClr val="434343"/>
              </a:buClr>
              <a:buSzPct val="100000"/>
              <a:defRPr sz="3600">
                <a:solidFill>
                  <a:srgbClr val="434343"/>
                </a:solidFill>
              </a:defRPr>
            </a:lvl7pPr>
            <a:lvl8pPr lvl="7" algn="ctr">
              <a:spcBef>
                <a:spcPts val="0"/>
              </a:spcBef>
              <a:buClr>
                <a:srgbClr val="434343"/>
              </a:buClr>
              <a:buSzPct val="100000"/>
              <a:defRPr sz="3600">
                <a:solidFill>
                  <a:srgbClr val="434343"/>
                </a:solidFill>
              </a:defRPr>
            </a:lvl8pPr>
            <a:lvl9pPr lvl="8" algn="ctr">
              <a:spcBef>
                <a:spcPts val="0"/>
              </a:spcBef>
              <a:buClr>
                <a:srgbClr val="434343"/>
              </a:buClr>
              <a:buSzPct val="100000"/>
              <a:defRPr sz="3600">
                <a:solidFill>
                  <a:srgbClr val="434343"/>
                </a:solidFill>
              </a:defRPr>
            </a:lvl9pPr>
          </a:lstStyle>
          <a:p/>
        </p:txBody>
      </p:sp>
      <p:cxnSp>
        <p:nvCxnSpPr>
          <p:cNvPr id="12" name="Shape 12"/>
          <p:cNvCxnSpPr/>
          <p:nvPr/>
        </p:nvCxnSpPr>
        <p:spPr>
          <a:xfrm>
            <a:off x="2222700" y="1860375"/>
            <a:ext cx="4698600" cy="0"/>
          </a:xfrm>
          <a:prstGeom prst="straightConnector1">
            <a:avLst/>
          </a:prstGeom>
          <a:noFill/>
          <a:ln cap="flat" cmpd="sng" w="9525">
            <a:solidFill>
              <a:srgbClr val="D9D9D9"/>
            </a:solidFill>
            <a:prstDash val="solid"/>
            <a:round/>
            <a:headEnd len="lg" w="lg" type="none"/>
            <a:tailEnd len="lg" w="lg"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with vertical divider">
    <p:spTree>
      <p:nvGrpSpPr>
        <p:cNvPr id="69" name="Shape 69"/>
        <p:cNvGrpSpPr/>
        <p:nvPr/>
      </p:nvGrpSpPr>
      <p:grpSpPr>
        <a:xfrm>
          <a:off x="0" y="0"/>
          <a:ext cx="0" cy="0"/>
          <a:chOff x="0" y="0"/>
          <a:chExt cx="0" cy="0"/>
        </a:xfrm>
      </p:grpSpPr>
      <p:grpSp>
        <p:nvGrpSpPr>
          <p:cNvPr id="70" name="Shape 70"/>
          <p:cNvGrpSpPr/>
          <p:nvPr/>
        </p:nvGrpSpPr>
        <p:grpSpPr>
          <a:xfrm>
            <a:off x="543000" y="530100"/>
            <a:ext cx="8058000" cy="4159499"/>
            <a:chOff x="543000" y="530100"/>
            <a:chExt cx="8058000" cy="4159499"/>
          </a:xfrm>
        </p:grpSpPr>
        <p:sp>
          <p:nvSpPr>
            <p:cNvPr id="71" name="Shape 71"/>
            <p:cNvSpPr/>
            <p:nvPr/>
          </p:nvSpPr>
          <p:spPr>
            <a:xfrm>
              <a:off x="543000" y="606300"/>
              <a:ext cx="8058000" cy="4083299"/>
            </a:xfrm>
            <a:prstGeom prst="rect">
              <a:avLst/>
            </a:prstGeom>
            <a:solidFill>
              <a:srgbClr val="000000">
                <a:alpha val="20000"/>
              </a:srgbClr>
            </a:solidFill>
            <a:ln>
              <a:noFill/>
            </a:ln>
          </p:spPr>
          <p:txBody>
            <a:bodyPr anchorCtr="0" anchor="ctr" bIns="91425" lIns="91425" rIns="91425" tIns="91425">
              <a:noAutofit/>
            </a:bodyPr>
            <a:lstStyle/>
            <a:p>
              <a:pPr lvl="0" rtl="0">
                <a:spcBef>
                  <a:spcPts val="0"/>
                </a:spcBef>
                <a:buNone/>
              </a:pPr>
              <a:r>
                <a:t/>
              </a:r>
              <a:endParaRPr/>
            </a:p>
          </p:txBody>
        </p:sp>
        <p:sp>
          <p:nvSpPr>
            <p:cNvPr id="72" name="Shape 72"/>
            <p:cNvSpPr/>
            <p:nvPr/>
          </p:nvSpPr>
          <p:spPr>
            <a:xfrm>
              <a:off x="543000" y="530100"/>
              <a:ext cx="8058000" cy="40832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cxnSp>
        <p:nvCxnSpPr>
          <p:cNvPr id="73" name="Shape 73"/>
          <p:cNvCxnSpPr/>
          <p:nvPr/>
        </p:nvCxnSpPr>
        <p:spPr>
          <a:xfrm>
            <a:off x="1333200" y="530111"/>
            <a:ext cx="0" cy="4078200"/>
          </a:xfrm>
          <a:prstGeom prst="straightConnector1">
            <a:avLst/>
          </a:prstGeom>
          <a:noFill/>
          <a:ln cap="flat" cmpd="sng" w="9525">
            <a:solidFill>
              <a:srgbClr val="D9D9D9"/>
            </a:solidFill>
            <a:prstDash val="solid"/>
            <a:round/>
            <a:headEnd len="lg" w="lg" type="none"/>
            <a:tailEnd len="lg" w="lg" type="none"/>
          </a:ln>
        </p:spPr>
      </p:cxnSp>
      <p:cxnSp>
        <p:nvCxnSpPr>
          <p:cNvPr id="74" name="Shape 74"/>
          <p:cNvCxnSpPr/>
          <p:nvPr/>
        </p:nvCxnSpPr>
        <p:spPr>
          <a:xfrm>
            <a:off x="542850" y="1326975"/>
            <a:ext cx="796199" cy="0"/>
          </a:xfrm>
          <a:prstGeom prst="straightConnector1">
            <a:avLst/>
          </a:prstGeom>
          <a:noFill/>
          <a:ln cap="flat" cmpd="sng" w="9525">
            <a:solidFill>
              <a:srgbClr val="D9D9D9"/>
            </a:solidFill>
            <a:prstDash val="solid"/>
            <a:round/>
            <a:headEnd len="lg" w="lg" type="none"/>
            <a:tailEnd len="lg" w="lg"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75" name="Shape 75"/>
        <p:cNvGrpSpPr/>
        <p:nvPr/>
      </p:nvGrpSpPr>
      <p:grpSpPr>
        <a:xfrm>
          <a:off x="0" y="0"/>
          <a:ext cx="0" cy="0"/>
          <a:chOff x="0" y="0"/>
          <a:chExt cx="0" cy="0"/>
        </a:xfrm>
      </p:grpSpPr>
      <p:grpSp>
        <p:nvGrpSpPr>
          <p:cNvPr id="76" name="Shape 76"/>
          <p:cNvGrpSpPr/>
          <p:nvPr/>
        </p:nvGrpSpPr>
        <p:grpSpPr>
          <a:xfrm>
            <a:off x="543000" y="530100"/>
            <a:ext cx="8058000" cy="4159499"/>
            <a:chOff x="543000" y="530100"/>
            <a:chExt cx="8058000" cy="4159499"/>
          </a:xfrm>
        </p:grpSpPr>
        <p:sp>
          <p:nvSpPr>
            <p:cNvPr id="77" name="Shape 77"/>
            <p:cNvSpPr/>
            <p:nvPr/>
          </p:nvSpPr>
          <p:spPr>
            <a:xfrm>
              <a:off x="543000" y="606300"/>
              <a:ext cx="8058000" cy="4083299"/>
            </a:xfrm>
            <a:prstGeom prst="rect">
              <a:avLst/>
            </a:prstGeom>
            <a:solidFill>
              <a:srgbClr val="000000">
                <a:alpha val="20000"/>
              </a:srgbClr>
            </a:solidFill>
            <a:ln>
              <a:noFill/>
            </a:ln>
          </p:spPr>
          <p:txBody>
            <a:bodyPr anchorCtr="0" anchor="ctr" bIns="91425" lIns="91425" rIns="91425" tIns="91425">
              <a:noAutofit/>
            </a:bodyPr>
            <a:lstStyle/>
            <a:p>
              <a:pPr lvl="0" rtl="0">
                <a:spcBef>
                  <a:spcPts val="0"/>
                </a:spcBef>
                <a:buNone/>
              </a:pPr>
              <a:r>
                <a:t/>
              </a:r>
              <a:endParaRPr/>
            </a:p>
          </p:txBody>
        </p:sp>
        <p:sp>
          <p:nvSpPr>
            <p:cNvPr id="78" name="Shape 78"/>
            <p:cNvSpPr/>
            <p:nvPr/>
          </p:nvSpPr>
          <p:spPr>
            <a:xfrm>
              <a:off x="543000" y="530100"/>
              <a:ext cx="8058000" cy="40832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background only">
    <p:spTree>
      <p:nvGrpSpPr>
        <p:cNvPr id="79" name="Shape 7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3" name="Shape 13"/>
        <p:cNvGrpSpPr/>
        <p:nvPr/>
      </p:nvGrpSpPr>
      <p:grpSpPr>
        <a:xfrm>
          <a:off x="0" y="0"/>
          <a:ext cx="0" cy="0"/>
          <a:chOff x="0" y="0"/>
          <a:chExt cx="0" cy="0"/>
        </a:xfrm>
      </p:grpSpPr>
      <p:sp>
        <p:nvSpPr>
          <p:cNvPr id="14" name="Shape 14"/>
          <p:cNvSpPr/>
          <p:nvPr/>
        </p:nvSpPr>
        <p:spPr>
          <a:xfrm>
            <a:off x="1007250" y="2068050"/>
            <a:ext cx="7129499" cy="1159799"/>
          </a:xfrm>
          <a:prstGeom prst="rect">
            <a:avLst/>
          </a:prstGeom>
          <a:solidFill>
            <a:srgbClr val="000000">
              <a:alpha val="20000"/>
            </a:srgbClr>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a:off x="1007250" y="1991850"/>
            <a:ext cx="7129499" cy="11597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ctrTitle"/>
          </p:nvPr>
        </p:nvSpPr>
        <p:spPr>
          <a:xfrm>
            <a:off x="2503150" y="1991850"/>
            <a:ext cx="5633399" cy="1158000"/>
          </a:xfrm>
          <a:prstGeom prst="rect">
            <a:avLst/>
          </a:prstGeom>
        </p:spPr>
        <p:txBody>
          <a:bodyPr anchorCtr="0" anchor="ctr" bIns="91425" lIns="91425" rIns="91425" tIns="91425"/>
          <a:lstStyle>
            <a:lvl1pPr lvl="0" rtl="0">
              <a:spcBef>
                <a:spcPts val="0"/>
              </a:spcBef>
              <a:buClr>
                <a:srgbClr val="434343"/>
              </a:buClr>
              <a:buSzPct val="100000"/>
              <a:defRPr b="0" sz="1800">
                <a:solidFill>
                  <a:srgbClr val="434343"/>
                </a:solidFill>
              </a:defRPr>
            </a:lvl1pPr>
            <a:lvl2pPr lvl="1" rtl="0">
              <a:spcBef>
                <a:spcPts val="0"/>
              </a:spcBef>
              <a:buClr>
                <a:srgbClr val="434343"/>
              </a:buClr>
              <a:buSzPct val="100000"/>
              <a:defRPr b="0" sz="1800">
                <a:solidFill>
                  <a:srgbClr val="434343"/>
                </a:solidFill>
              </a:defRPr>
            </a:lvl2pPr>
            <a:lvl3pPr lvl="2" rtl="0">
              <a:spcBef>
                <a:spcPts val="0"/>
              </a:spcBef>
              <a:buClr>
                <a:srgbClr val="434343"/>
              </a:buClr>
              <a:buSzPct val="100000"/>
              <a:defRPr b="0" sz="1800">
                <a:solidFill>
                  <a:srgbClr val="434343"/>
                </a:solidFill>
              </a:defRPr>
            </a:lvl3pPr>
            <a:lvl4pPr lvl="3" rtl="0">
              <a:spcBef>
                <a:spcPts val="0"/>
              </a:spcBef>
              <a:buClr>
                <a:srgbClr val="434343"/>
              </a:buClr>
              <a:buSzPct val="100000"/>
              <a:defRPr b="0" sz="1800">
                <a:solidFill>
                  <a:srgbClr val="434343"/>
                </a:solidFill>
              </a:defRPr>
            </a:lvl4pPr>
            <a:lvl5pPr lvl="4" rtl="0">
              <a:spcBef>
                <a:spcPts val="0"/>
              </a:spcBef>
              <a:buClr>
                <a:srgbClr val="434343"/>
              </a:buClr>
              <a:buSzPct val="100000"/>
              <a:defRPr b="0" sz="1800">
                <a:solidFill>
                  <a:srgbClr val="434343"/>
                </a:solidFill>
              </a:defRPr>
            </a:lvl5pPr>
            <a:lvl6pPr lvl="5" rtl="0">
              <a:spcBef>
                <a:spcPts val="0"/>
              </a:spcBef>
              <a:buClr>
                <a:srgbClr val="434343"/>
              </a:buClr>
              <a:buSzPct val="100000"/>
              <a:defRPr b="0" sz="1800">
                <a:solidFill>
                  <a:srgbClr val="434343"/>
                </a:solidFill>
              </a:defRPr>
            </a:lvl6pPr>
            <a:lvl7pPr lvl="6" rtl="0">
              <a:spcBef>
                <a:spcPts val="0"/>
              </a:spcBef>
              <a:buClr>
                <a:srgbClr val="434343"/>
              </a:buClr>
              <a:buSzPct val="100000"/>
              <a:defRPr b="0" sz="1800">
                <a:solidFill>
                  <a:srgbClr val="434343"/>
                </a:solidFill>
              </a:defRPr>
            </a:lvl7pPr>
            <a:lvl8pPr lvl="7" rtl="0">
              <a:spcBef>
                <a:spcPts val="0"/>
              </a:spcBef>
              <a:buClr>
                <a:srgbClr val="434343"/>
              </a:buClr>
              <a:buSzPct val="100000"/>
              <a:defRPr b="0" sz="1800">
                <a:solidFill>
                  <a:srgbClr val="434343"/>
                </a:solidFill>
              </a:defRPr>
            </a:lvl8pPr>
            <a:lvl9pPr lvl="8" rtl="0">
              <a:spcBef>
                <a:spcPts val="0"/>
              </a:spcBef>
              <a:buClr>
                <a:srgbClr val="434343"/>
              </a:buClr>
              <a:buSzPct val="100000"/>
              <a:defRPr b="0" sz="1800">
                <a:solidFill>
                  <a:srgbClr val="434343"/>
                </a:solidFill>
              </a:defRPr>
            </a:lvl9pPr>
          </a:lstStyle>
          <a:p/>
        </p:txBody>
      </p:sp>
      <p:sp>
        <p:nvSpPr>
          <p:cNvPr id="17" name="Shape 17"/>
          <p:cNvSpPr txBox="1"/>
          <p:nvPr>
            <p:ph idx="1" type="subTitle"/>
          </p:nvPr>
        </p:nvSpPr>
        <p:spPr>
          <a:xfrm>
            <a:off x="1007250" y="1990422"/>
            <a:ext cx="1164000" cy="1159799"/>
          </a:xfrm>
          <a:prstGeom prst="rect">
            <a:avLst/>
          </a:prstGeom>
        </p:spPr>
        <p:txBody>
          <a:bodyPr anchorCtr="0" anchor="ctr" bIns="91425" lIns="91425" rIns="91425" tIns="91425"/>
          <a:lstStyle>
            <a:lvl1pPr lvl="0" rtl="0" algn="ctr">
              <a:spcBef>
                <a:spcPts val="0"/>
              </a:spcBef>
              <a:buClr>
                <a:srgbClr val="CCCCCC"/>
              </a:buClr>
              <a:buSzPct val="100000"/>
              <a:buFont typeface="Arvo"/>
              <a:buNone/>
              <a:defRPr b="1" sz="2000">
                <a:solidFill>
                  <a:srgbClr val="CCCCCC"/>
                </a:solidFill>
                <a:latin typeface="Arvo"/>
                <a:ea typeface="Arvo"/>
                <a:cs typeface="Arvo"/>
                <a:sym typeface="Arvo"/>
              </a:defRPr>
            </a:lvl1pPr>
            <a:lvl2pPr lvl="1" rtl="0" algn="ctr">
              <a:spcBef>
                <a:spcPts val="0"/>
              </a:spcBef>
              <a:buClr>
                <a:srgbClr val="CCCCCC"/>
              </a:buClr>
              <a:buSzPct val="100000"/>
              <a:buFont typeface="Arvo"/>
              <a:buNone/>
              <a:defRPr b="1" sz="2000">
                <a:solidFill>
                  <a:srgbClr val="CCCCCC"/>
                </a:solidFill>
                <a:latin typeface="Arvo"/>
                <a:ea typeface="Arvo"/>
                <a:cs typeface="Arvo"/>
                <a:sym typeface="Arvo"/>
              </a:defRPr>
            </a:lvl2pPr>
            <a:lvl3pPr lvl="2" rtl="0" algn="ctr">
              <a:spcBef>
                <a:spcPts val="0"/>
              </a:spcBef>
              <a:buClr>
                <a:srgbClr val="CCCCCC"/>
              </a:buClr>
              <a:buSzPct val="100000"/>
              <a:buFont typeface="Arvo"/>
              <a:buNone/>
              <a:defRPr b="1" sz="2000">
                <a:solidFill>
                  <a:srgbClr val="CCCCCC"/>
                </a:solidFill>
                <a:latin typeface="Arvo"/>
                <a:ea typeface="Arvo"/>
                <a:cs typeface="Arvo"/>
                <a:sym typeface="Arvo"/>
              </a:defRPr>
            </a:lvl3pPr>
            <a:lvl4pPr lvl="3" rtl="0" algn="ctr">
              <a:spcBef>
                <a:spcPts val="0"/>
              </a:spcBef>
              <a:buClr>
                <a:srgbClr val="CCCCCC"/>
              </a:buClr>
              <a:buSzPct val="100000"/>
              <a:buFont typeface="Arvo"/>
              <a:buNone/>
              <a:defRPr b="1" sz="2000">
                <a:solidFill>
                  <a:srgbClr val="CCCCCC"/>
                </a:solidFill>
                <a:latin typeface="Arvo"/>
                <a:ea typeface="Arvo"/>
                <a:cs typeface="Arvo"/>
                <a:sym typeface="Arvo"/>
              </a:defRPr>
            </a:lvl4pPr>
            <a:lvl5pPr lvl="4" rtl="0" algn="ctr">
              <a:spcBef>
                <a:spcPts val="0"/>
              </a:spcBef>
              <a:buClr>
                <a:srgbClr val="CCCCCC"/>
              </a:buClr>
              <a:buSzPct val="100000"/>
              <a:buFont typeface="Arvo"/>
              <a:buNone/>
              <a:defRPr b="1" sz="2000">
                <a:solidFill>
                  <a:srgbClr val="CCCCCC"/>
                </a:solidFill>
                <a:latin typeface="Arvo"/>
                <a:ea typeface="Arvo"/>
                <a:cs typeface="Arvo"/>
                <a:sym typeface="Arvo"/>
              </a:defRPr>
            </a:lvl5pPr>
            <a:lvl6pPr lvl="5" rtl="0" algn="ctr">
              <a:spcBef>
                <a:spcPts val="0"/>
              </a:spcBef>
              <a:buClr>
                <a:srgbClr val="CCCCCC"/>
              </a:buClr>
              <a:buSzPct val="100000"/>
              <a:buFont typeface="Arvo"/>
              <a:buNone/>
              <a:defRPr b="1" sz="2000">
                <a:solidFill>
                  <a:srgbClr val="CCCCCC"/>
                </a:solidFill>
                <a:latin typeface="Arvo"/>
                <a:ea typeface="Arvo"/>
                <a:cs typeface="Arvo"/>
                <a:sym typeface="Arvo"/>
              </a:defRPr>
            </a:lvl6pPr>
            <a:lvl7pPr lvl="6" rtl="0" algn="ctr">
              <a:spcBef>
                <a:spcPts val="0"/>
              </a:spcBef>
              <a:buClr>
                <a:srgbClr val="CCCCCC"/>
              </a:buClr>
              <a:buSzPct val="100000"/>
              <a:buFont typeface="Arvo"/>
              <a:buNone/>
              <a:defRPr b="1" sz="2000">
                <a:solidFill>
                  <a:srgbClr val="CCCCCC"/>
                </a:solidFill>
                <a:latin typeface="Arvo"/>
                <a:ea typeface="Arvo"/>
                <a:cs typeface="Arvo"/>
                <a:sym typeface="Arvo"/>
              </a:defRPr>
            </a:lvl7pPr>
            <a:lvl8pPr lvl="7" rtl="0" algn="ctr">
              <a:spcBef>
                <a:spcPts val="0"/>
              </a:spcBef>
              <a:buClr>
                <a:srgbClr val="CCCCCC"/>
              </a:buClr>
              <a:buSzPct val="100000"/>
              <a:buFont typeface="Arvo"/>
              <a:buNone/>
              <a:defRPr b="1" sz="2000">
                <a:solidFill>
                  <a:srgbClr val="CCCCCC"/>
                </a:solidFill>
                <a:latin typeface="Arvo"/>
                <a:ea typeface="Arvo"/>
                <a:cs typeface="Arvo"/>
                <a:sym typeface="Arvo"/>
              </a:defRPr>
            </a:lvl8pPr>
            <a:lvl9pPr lvl="8" rtl="0" algn="ctr">
              <a:spcBef>
                <a:spcPts val="0"/>
              </a:spcBef>
              <a:buClr>
                <a:srgbClr val="CCCCCC"/>
              </a:buClr>
              <a:buSzPct val="100000"/>
              <a:buFont typeface="Arvo"/>
              <a:buNone/>
              <a:defRPr b="1" sz="2000">
                <a:solidFill>
                  <a:srgbClr val="CCCCCC"/>
                </a:solidFill>
                <a:latin typeface="Arvo"/>
                <a:ea typeface="Arvo"/>
                <a:cs typeface="Arvo"/>
                <a:sym typeface="Arvo"/>
              </a:defRPr>
            </a:lvl9pPr>
          </a:lstStyle>
          <a:p/>
        </p:txBody>
      </p:sp>
      <p:cxnSp>
        <p:nvCxnSpPr>
          <p:cNvPr id="18" name="Shape 18"/>
          <p:cNvCxnSpPr/>
          <p:nvPr/>
        </p:nvCxnSpPr>
        <p:spPr>
          <a:xfrm>
            <a:off x="2171400" y="1990436"/>
            <a:ext cx="0" cy="1158000"/>
          </a:xfrm>
          <a:prstGeom prst="straightConnector1">
            <a:avLst/>
          </a:prstGeom>
          <a:noFill/>
          <a:ln cap="flat" cmpd="sng" w="9525">
            <a:solidFill>
              <a:srgbClr val="D9D9D9"/>
            </a:solidFill>
            <a:prstDash val="solid"/>
            <a:round/>
            <a:headEnd len="lg" w="lg" type="none"/>
            <a:tailEnd len="lg" w="lg"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9" name="Shape 19"/>
        <p:cNvGrpSpPr/>
        <p:nvPr/>
      </p:nvGrpSpPr>
      <p:grpSpPr>
        <a:xfrm>
          <a:off x="0" y="0"/>
          <a:ext cx="0" cy="0"/>
          <a:chOff x="0" y="0"/>
          <a:chExt cx="0" cy="0"/>
        </a:xfrm>
      </p:grpSpPr>
      <p:sp>
        <p:nvSpPr>
          <p:cNvPr id="20" name="Shape 20"/>
          <p:cNvSpPr/>
          <p:nvPr/>
        </p:nvSpPr>
        <p:spPr>
          <a:xfrm>
            <a:off x="965075" y="1005075"/>
            <a:ext cx="7214700" cy="3285899"/>
          </a:xfrm>
          <a:prstGeom prst="rect">
            <a:avLst/>
          </a:prstGeom>
          <a:solidFill>
            <a:srgbClr val="000000">
              <a:alpha val="20000"/>
            </a:srgbClr>
          </a:soli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a:off x="965075" y="928875"/>
            <a:ext cx="7214700" cy="32858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nvSpPr>
        <p:spPr>
          <a:xfrm>
            <a:off x="2732350" y="940950"/>
            <a:ext cx="3672299" cy="699599"/>
          </a:xfrm>
          <a:prstGeom prst="rect">
            <a:avLst/>
          </a:prstGeom>
          <a:noFill/>
          <a:ln>
            <a:noFill/>
          </a:ln>
        </p:spPr>
        <p:txBody>
          <a:bodyPr anchorCtr="0" anchor="t" bIns="91425" lIns="91425" rIns="91425" tIns="91425">
            <a:noAutofit/>
          </a:bodyPr>
          <a:lstStyle/>
          <a:p>
            <a:pPr lvl="0" algn="ctr">
              <a:spcBef>
                <a:spcPts val="0"/>
              </a:spcBef>
              <a:buNone/>
            </a:pPr>
            <a:r>
              <a:rPr lang="en" sz="6000">
                <a:solidFill>
                  <a:srgbClr val="D9D9D9"/>
                </a:solidFill>
                <a:latin typeface="Impact"/>
                <a:ea typeface="Impact"/>
                <a:cs typeface="Impact"/>
                <a:sym typeface="Impact"/>
              </a:rPr>
              <a:t>“</a:t>
            </a:r>
          </a:p>
        </p:txBody>
      </p:sp>
      <p:cxnSp>
        <p:nvCxnSpPr>
          <p:cNvPr id="23" name="Shape 23"/>
          <p:cNvCxnSpPr/>
          <p:nvPr/>
        </p:nvCxnSpPr>
        <p:spPr>
          <a:xfrm>
            <a:off x="972919" y="1631775"/>
            <a:ext cx="7209599" cy="0"/>
          </a:xfrm>
          <a:prstGeom prst="straightConnector1">
            <a:avLst/>
          </a:prstGeom>
          <a:noFill/>
          <a:ln cap="flat" cmpd="sng" w="9525">
            <a:solidFill>
              <a:srgbClr val="D9D9D9"/>
            </a:solidFill>
            <a:prstDash val="solid"/>
            <a:round/>
            <a:headEnd len="lg" w="lg" type="none"/>
            <a:tailEnd len="lg" w="lg" type="none"/>
          </a:ln>
        </p:spPr>
      </p:cxnSp>
      <p:sp>
        <p:nvSpPr>
          <p:cNvPr id="24" name="Shape 24"/>
          <p:cNvSpPr txBox="1"/>
          <p:nvPr>
            <p:ph idx="1" type="body"/>
          </p:nvPr>
        </p:nvSpPr>
        <p:spPr>
          <a:xfrm>
            <a:off x="1918075" y="1719025"/>
            <a:ext cx="5307899" cy="2171400"/>
          </a:xfrm>
          <a:prstGeom prst="rect">
            <a:avLst/>
          </a:prstGeom>
        </p:spPr>
        <p:txBody>
          <a:bodyPr anchorCtr="0" anchor="ctr" bIns="91425" lIns="91425" rIns="91425" tIns="91425"/>
          <a:lstStyle>
            <a:lvl1pPr lvl="0" rtl="0" algn="ctr">
              <a:spcBef>
                <a:spcPts val="0"/>
              </a:spcBef>
              <a:buSzPct val="100000"/>
              <a:defRPr i="1" sz="2000"/>
            </a:lvl1pPr>
            <a:lvl2pPr lvl="1" rtl="0" algn="ctr">
              <a:spcBef>
                <a:spcPts val="0"/>
              </a:spcBef>
              <a:buSzPct val="100000"/>
              <a:defRPr i="1" sz="2000"/>
            </a:lvl2pPr>
            <a:lvl3pPr lvl="2" rtl="0" algn="ctr">
              <a:spcBef>
                <a:spcPts val="0"/>
              </a:spcBef>
              <a:buSzPct val="100000"/>
              <a:defRPr i="1" sz="2000"/>
            </a:lvl3pPr>
            <a:lvl4pPr lvl="3" rtl="0" algn="ctr">
              <a:spcBef>
                <a:spcPts val="0"/>
              </a:spcBef>
              <a:buSzPct val="100000"/>
              <a:defRPr i="1" sz="2000"/>
            </a:lvl4pPr>
            <a:lvl5pPr lvl="4" rtl="0" algn="ctr">
              <a:spcBef>
                <a:spcPts val="0"/>
              </a:spcBef>
              <a:buSzPct val="100000"/>
              <a:defRPr i="1" sz="2000"/>
            </a:lvl5pPr>
            <a:lvl6pPr lvl="5" rtl="0" algn="ctr">
              <a:spcBef>
                <a:spcPts val="0"/>
              </a:spcBef>
              <a:buSzPct val="100000"/>
              <a:defRPr i="1" sz="2000"/>
            </a:lvl6pPr>
            <a:lvl7pPr lvl="6" rtl="0" algn="ctr">
              <a:spcBef>
                <a:spcPts val="0"/>
              </a:spcBef>
              <a:buSzPct val="100000"/>
              <a:defRPr i="1" sz="2000"/>
            </a:lvl7pPr>
            <a:lvl8pPr lvl="7" rtl="0" algn="ctr">
              <a:spcBef>
                <a:spcPts val="0"/>
              </a:spcBef>
              <a:buSzPct val="100000"/>
              <a:defRPr i="1" sz="2000"/>
            </a:lvl8pPr>
            <a:lvl9pPr lvl="8" algn="ctr">
              <a:spcBef>
                <a:spcPts val="0"/>
              </a:spcBef>
              <a:buSzPct val="100000"/>
              <a:defRPr i="1" sz="2000"/>
            </a:lvl9pPr>
          </a:lstStyle>
          <a:p/>
        </p:txBody>
      </p:sp>
      <p:grpSp>
        <p:nvGrpSpPr>
          <p:cNvPr id="25" name="Shape 25"/>
          <p:cNvGrpSpPr/>
          <p:nvPr/>
        </p:nvGrpSpPr>
        <p:grpSpPr>
          <a:xfrm>
            <a:off x="4226084" y="928886"/>
            <a:ext cx="691831" cy="699599"/>
            <a:chOff x="4220518" y="928886"/>
            <a:chExt cx="691831" cy="699599"/>
          </a:xfrm>
        </p:grpSpPr>
        <p:cxnSp>
          <p:nvCxnSpPr>
            <p:cNvPr id="26" name="Shape 26"/>
            <p:cNvCxnSpPr/>
            <p:nvPr/>
          </p:nvCxnSpPr>
          <p:spPr>
            <a:xfrm>
              <a:off x="4220518" y="928886"/>
              <a:ext cx="0" cy="699599"/>
            </a:xfrm>
            <a:prstGeom prst="straightConnector1">
              <a:avLst/>
            </a:prstGeom>
            <a:noFill/>
            <a:ln cap="flat" cmpd="sng" w="9525">
              <a:solidFill>
                <a:srgbClr val="D9D9D9"/>
              </a:solidFill>
              <a:prstDash val="solid"/>
              <a:round/>
              <a:headEnd len="lg" w="lg" type="none"/>
              <a:tailEnd len="lg" w="lg" type="none"/>
            </a:ln>
          </p:spPr>
        </p:cxnSp>
        <p:cxnSp>
          <p:nvCxnSpPr>
            <p:cNvPr id="27" name="Shape 27"/>
            <p:cNvCxnSpPr/>
            <p:nvPr/>
          </p:nvCxnSpPr>
          <p:spPr>
            <a:xfrm>
              <a:off x="4912350" y="928886"/>
              <a:ext cx="0" cy="699599"/>
            </a:xfrm>
            <a:prstGeom prst="straightConnector1">
              <a:avLst/>
            </a:prstGeom>
            <a:noFill/>
            <a:ln cap="flat" cmpd="sng" w="9525">
              <a:solidFill>
                <a:srgbClr val="D9D9D9"/>
              </a:solidFill>
              <a:prstDash val="solid"/>
              <a:round/>
              <a:headEnd len="lg" w="lg" type="none"/>
              <a:tailEnd len="lg" w="lg"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8" name="Shape 28"/>
        <p:cNvGrpSpPr/>
        <p:nvPr/>
      </p:nvGrpSpPr>
      <p:grpSpPr>
        <a:xfrm>
          <a:off x="0" y="0"/>
          <a:ext cx="0" cy="0"/>
          <a:chOff x="0" y="0"/>
          <a:chExt cx="0" cy="0"/>
        </a:xfrm>
      </p:grpSpPr>
      <p:sp>
        <p:nvSpPr>
          <p:cNvPr id="29" name="Shape 29"/>
          <p:cNvSpPr/>
          <p:nvPr/>
        </p:nvSpPr>
        <p:spPr>
          <a:xfrm>
            <a:off x="543000" y="606300"/>
            <a:ext cx="8058000" cy="4083299"/>
          </a:xfrm>
          <a:prstGeom prst="rect">
            <a:avLst/>
          </a:prstGeom>
          <a:solidFill>
            <a:srgbClr val="000000">
              <a:alpha val="20000"/>
            </a:srgbClr>
          </a:solidFill>
          <a:ln>
            <a:noFill/>
          </a:ln>
        </p:spPr>
        <p:txBody>
          <a:bodyPr anchorCtr="0" anchor="ctr" bIns="91425" lIns="91425" rIns="91425" tIns="91425">
            <a:noAutofit/>
          </a:bodyPr>
          <a:lstStyle/>
          <a:p>
            <a:pPr lvl="0" rtl="0">
              <a:spcBef>
                <a:spcPts val="0"/>
              </a:spcBef>
              <a:buNone/>
            </a:pPr>
            <a:r>
              <a:t/>
            </a:r>
            <a:endParaRPr/>
          </a:p>
        </p:txBody>
      </p:sp>
      <p:sp>
        <p:nvSpPr>
          <p:cNvPr id="30" name="Shape 30"/>
          <p:cNvSpPr/>
          <p:nvPr/>
        </p:nvSpPr>
        <p:spPr>
          <a:xfrm>
            <a:off x="543000" y="530100"/>
            <a:ext cx="8058000" cy="40832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cxnSp>
        <p:nvCxnSpPr>
          <p:cNvPr id="31" name="Shape 31"/>
          <p:cNvCxnSpPr/>
          <p:nvPr/>
        </p:nvCxnSpPr>
        <p:spPr>
          <a:xfrm>
            <a:off x="1333200" y="530111"/>
            <a:ext cx="0" cy="802799"/>
          </a:xfrm>
          <a:prstGeom prst="straightConnector1">
            <a:avLst/>
          </a:prstGeom>
          <a:noFill/>
          <a:ln cap="flat" cmpd="sng" w="9525">
            <a:solidFill>
              <a:srgbClr val="D9D9D9"/>
            </a:solidFill>
            <a:prstDash val="solid"/>
            <a:round/>
            <a:headEnd len="lg" w="lg" type="none"/>
            <a:tailEnd len="lg" w="lg" type="none"/>
          </a:ln>
        </p:spPr>
      </p:cxnSp>
      <p:cxnSp>
        <p:nvCxnSpPr>
          <p:cNvPr id="32" name="Shape 32"/>
          <p:cNvCxnSpPr/>
          <p:nvPr/>
        </p:nvCxnSpPr>
        <p:spPr>
          <a:xfrm>
            <a:off x="542850" y="1326975"/>
            <a:ext cx="8058300" cy="0"/>
          </a:xfrm>
          <a:prstGeom prst="straightConnector1">
            <a:avLst/>
          </a:prstGeom>
          <a:noFill/>
          <a:ln cap="flat" cmpd="sng" w="9525">
            <a:solidFill>
              <a:srgbClr val="D9D9D9"/>
            </a:solidFill>
            <a:prstDash val="solid"/>
            <a:round/>
            <a:headEnd len="lg" w="lg" type="none"/>
            <a:tailEnd len="lg" w="lg" type="none"/>
          </a:ln>
        </p:spPr>
      </p:cxnSp>
      <p:sp>
        <p:nvSpPr>
          <p:cNvPr id="33" name="Shape 33"/>
          <p:cNvSpPr txBox="1"/>
          <p:nvPr>
            <p:ph type="title"/>
          </p:nvPr>
        </p:nvSpPr>
        <p:spPr>
          <a:xfrm>
            <a:off x="1379650" y="530100"/>
            <a:ext cx="6725400" cy="7967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4" name="Shape 34"/>
          <p:cNvSpPr txBox="1"/>
          <p:nvPr>
            <p:ph idx="1" type="body"/>
          </p:nvPr>
        </p:nvSpPr>
        <p:spPr>
          <a:xfrm>
            <a:off x="1379650" y="1502273"/>
            <a:ext cx="6725400" cy="2804400"/>
          </a:xfrm>
          <a:prstGeom prst="rect">
            <a:avLst/>
          </a:prstGeom>
        </p:spPr>
        <p:txBody>
          <a:bodyPr anchorCtr="0" anchor="t" bIns="91425" lIns="91425" rIns="91425" tIns="91425"/>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35" name="Shape 35"/>
        <p:cNvGrpSpPr/>
        <p:nvPr/>
      </p:nvGrpSpPr>
      <p:grpSpPr>
        <a:xfrm>
          <a:off x="0" y="0"/>
          <a:ext cx="0" cy="0"/>
          <a:chOff x="0" y="0"/>
          <a:chExt cx="0" cy="0"/>
        </a:xfrm>
      </p:grpSpPr>
      <p:sp>
        <p:nvSpPr>
          <p:cNvPr id="36" name="Shape 36"/>
          <p:cNvSpPr/>
          <p:nvPr/>
        </p:nvSpPr>
        <p:spPr>
          <a:xfrm>
            <a:off x="543000" y="606300"/>
            <a:ext cx="8058000" cy="4083299"/>
          </a:xfrm>
          <a:prstGeom prst="rect">
            <a:avLst/>
          </a:prstGeom>
          <a:solidFill>
            <a:srgbClr val="000000">
              <a:alpha val="20000"/>
            </a:srgbClr>
          </a:solidFill>
          <a:ln>
            <a:noFill/>
          </a:ln>
        </p:spPr>
        <p:txBody>
          <a:bodyPr anchorCtr="0" anchor="ctr" bIns="91425" lIns="91425" rIns="91425" tIns="91425">
            <a:noAutofit/>
          </a:bodyPr>
          <a:lstStyle/>
          <a:p>
            <a:pPr lvl="0" rtl="0">
              <a:spcBef>
                <a:spcPts val="0"/>
              </a:spcBef>
              <a:buNone/>
            </a:pPr>
            <a:r>
              <a:t/>
            </a:r>
            <a:endParaRPr/>
          </a:p>
        </p:txBody>
      </p:sp>
      <p:sp>
        <p:nvSpPr>
          <p:cNvPr id="37" name="Shape 37"/>
          <p:cNvSpPr/>
          <p:nvPr/>
        </p:nvSpPr>
        <p:spPr>
          <a:xfrm>
            <a:off x="543000" y="530100"/>
            <a:ext cx="8058000" cy="40832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1333200" y="530111"/>
            <a:ext cx="0" cy="802799"/>
          </a:xfrm>
          <a:prstGeom prst="straightConnector1">
            <a:avLst/>
          </a:prstGeom>
          <a:noFill/>
          <a:ln cap="flat" cmpd="sng" w="9525">
            <a:solidFill>
              <a:srgbClr val="D9D9D9"/>
            </a:solidFill>
            <a:prstDash val="solid"/>
            <a:round/>
            <a:headEnd len="lg" w="lg" type="none"/>
            <a:tailEnd len="lg" w="lg" type="none"/>
          </a:ln>
        </p:spPr>
      </p:cxnSp>
      <p:cxnSp>
        <p:nvCxnSpPr>
          <p:cNvPr id="39" name="Shape 39"/>
          <p:cNvCxnSpPr/>
          <p:nvPr/>
        </p:nvCxnSpPr>
        <p:spPr>
          <a:xfrm>
            <a:off x="542850" y="1326975"/>
            <a:ext cx="8058300" cy="0"/>
          </a:xfrm>
          <a:prstGeom prst="straightConnector1">
            <a:avLst/>
          </a:prstGeom>
          <a:noFill/>
          <a:ln cap="flat" cmpd="sng" w="9525">
            <a:solidFill>
              <a:srgbClr val="D9D9D9"/>
            </a:solidFill>
            <a:prstDash val="solid"/>
            <a:round/>
            <a:headEnd len="lg" w="lg" type="none"/>
            <a:tailEnd len="lg" w="lg" type="none"/>
          </a:ln>
        </p:spPr>
      </p:cxnSp>
      <p:sp>
        <p:nvSpPr>
          <p:cNvPr id="40" name="Shape 40"/>
          <p:cNvSpPr txBox="1"/>
          <p:nvPr>
            <p:ph type="title"/>
          </p:nvPr>
        </p:nvSpPr>
        <p:spPr>
          <a:xfrm>
            <a:off x="1379650" y="530100"/>
            <a:ext cx="6725400" cy="7967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1" name="Shape 41"/>
          <p:cNvSpPr txBox="1"/>
          <p:nvPr>
            <p:ph idx="1" type="body"/>
          </p:nvPr>
        </p:nvSpPr>
        <p:spPr>
          <a:xfrm>
            <a:off x="1333200" y="1538075"/>
            <a:ext cx="3232199" cy="2762699"/>
          </a:xfrm>
          <a:prstGeom prst="rect">
            <a:avLst/>
          </a:prstGeom>
        </p:spPr>
        <p:txBody>
          <a:bodyPr anchorCtr="0" anchor="t"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2" name="Shape 42"/>
          <p:cNvSpPr txBox="1"/>
          <p:nvPr>
            <p:ph idx="2" type="body"/>
          </p:nvPr>
        </p:nvSpPr>
        <p:spPr>
          <a:xfrm>
            <a:off x="4988460" y="1538075"/>
            <a:ext cx="3232199" cy="2762699"/>
          </a:xfrm>
          <a:prstGeom prst="rect">
            <a:avLst/>
          </a:prstGeom>
        </p:spPr>
        <p:txBody>
          <a:bodyPr anchorCtr="0" anchor="t"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43" name="Shape 43"/>
        <p:cNvGrpSpPr/>
        <p:nvPr/>
      </p:nvGrpSpPr>
      <p:grpSpPr>
        <a:xfrm>
          <a:off x="0" y="0"/>
          <a:ext cx="0" cy="0"/>
          <a:chOff x="0" y="0"/>
          <a:chExt cx="0" cy="0"/>
        </a:xfrm>
      </p:grpSpPr>
      <p:sp>
        <p:nvSpPr>
          <p:cNvPr id="44" name="Shape 44"/>
          <p:cNvSpPr/>
          <p:nvPr/>
        </p:nvSpPr>
        <p:spPr>
          <a:xfrm>
            <a:off x="543000" y="606300"/>
            <a:ext cx="8058000" cy="4083299"/>
          </a:xfrm>
          <a:prstGeom prst="rect">
            <a:avLst/>
          </a:prstGeom>
          <a:solidFill>
            <a:srgbClr val="000000">
              <a:alpha val="20000"/>
            </a:srgbClr>
          </a:solidFill>
          <a:ln>
            <a:noFill/>
          </a:ln>
        </p:spPr>
        <p:txBody>
          <a:bodyPr anchorCtr="0" anchor="ctr" bIns="91425" lIns="91425" rIns="91425" tIns="91425">
            <a:noAutofit/>
          </a:bodyPr>
          <a:lstStyle/>
          <a:p>
            <a:pPr lvl="0" rtl="0">
              <a:spcBef>
                <a:spcPts val="0"/>
              </a:spcBef>
              <a:buNone/>
            </a:pPr>
            <a:r>
              <a:t/>
            </a:r>
            <a:endParaRPr/>
          </a:p>
        </p:txBody>
      </p:sp>
      <p:sp>
        <p:nvSpPr>
          <p:cNvPr id="45" name="Shape 45"/>
          <p:cNvSpPr/>
          <p:nvPr/>
        </p:nvSpPr>
        <p:spPr>
          <a:xfrm>
            <a:off x="543000" y="530100"/>
            <a:ext cx="8058000" cy="40832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cxnSp>
        <p:nvCxnSpPr>
          <p:cNvPr id="46" name="Shape 46"/>
          <p:cNvCxnSpPr/>
          <p:nvPr/>
        </p:nvCxnSpPr>
        <p:spPr>
          <a:xfrm>
            <a:off x="1333200" y="530111"/>
            <a:ext cx="0" cy="802799"/>
          </a:xfrm>
          <a:prstGeom prst="straightConnector1">
            <a:avLst/>
          </a:prstGeom>
          <a:noFill/>
          <a:ln cap="flat" cmpd="sng" w="9525">
            <a:solidFill>
              <a:srgbClr val="D9D9D9"/>
            </a:solidFill>
            <a:prstDash val="solid"/>
            <a:round/>
            <a:headEnd len="lg" w="lg" type="none"/>
            <a:tailEnd len="lg" w="lg" type="none"/>
          </a:ln>
        </p:spPr>
      </p:cxnSp>
      <p:cxnSp>
        <p:nvCxnSpPr>
          <p:cNvPr id="47" name="Shape 47"/>
          <p:cNvCxnSpPr/>
          <p:nvPr/>
        </p:nvCxnSpPr>
        <p:spPr>
          <a:xfrm>
            <a:off x="542850" y="1326975"/>
            <a:ext cx="8058300" cy="0"/>
          </a:xfrm>
          <a:prstGeom prst="straightConnector1">
            <a:avLst/>
          </a:prstGeom>
          <a:noFill/>
          <a:ln cap="flat" cmpd="sng" w="9525">
            <a:solidFill>
              <a:srgbClr val="D9D9D9"/>
            </a:solidFill>
            <a:prstDash val="solid"/>
            <a:round/>
            <a:headEnd len="lg" w="lg" type="none"/>
            <a:tailEnd len="lg" w="lg" type="none"/>
          </a:ln>
        </p:spPr>
      </p:cxnSp>
      <p:sp>
        <p:nvSpPr>
          <p:cNvPr id="48" name="Shape 48"/>
          <p:cNvSpPr txBox="1"/>
          <p:nvPr>
            <p:ph type="title"/>
          </p:nvPr>
        </p:nvSpPr>
        <p:spPr>
          <a:xfrm>
            <a:off x="1379650" y="530100"/>
            <a:ext cx="6725400" cy="796799"/>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9" name="Shape 49"/>
          <p:cNvSpPr txBox="1"/>
          <p:nvPr>
            <p:ph idx="1" type="body"/>
          </p:nvPr>
        </p:nvSpPr>
        <p:spPr>
          <a:xfrm>
            <a:off x="1333200" y="1504100"/>
            <a:ext cx="2235599" cy="2726400"/>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50" name="Shape 50"/>
          <p:cNvSpPr txBox="1"/>
          <p:nvPr>
            <p:ph idx="2" type="body"/>
          </p:nvPr>
        </p:nvSpPr>
        <p:spPr>
          <a:xfrm>
            <a:off x="3683437" y="1504100"/>
            <a:ext cx="2235599" cy="2726400"/>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
        <p:nvSpPr>
          <p:cNvPr id="51" name="Shape 51"/>
          <p:cNvSpPr txBox="1"/>
          <p:nvPr>
            <p:ph idx="3" type="body"/>
          </p:nvPr>
        </p:nvSpPr>
        <p:spPr>
          <a:xfrm>
            <a:off x="6033675" y="1504100"/>
            <a:ext cx="2235599" cy="2726400"/>
          </a:xfrm>
          <a:prstGeom prst="rect">
            <a:avLst/>
          </a:prstGeom>
        </p:spPr>
        <p:txBody>
          <a:bodyPr anchorCtr="0" anchor="t" bIns="91425" lIns="91425" rIns="91425" tIns="91425"/>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sp>
        <p:nvSpPr>
          <p:cNvPr id="53" name="Shape 53"/>
          <p:cNvSpPr/>
          <p:nvPr/>
        </p:nvSpPr>
        <p:spPr>
          <a:xfrm>
            <a:off x="543000" y="606300"/>
            <a:ext cx="8058000" cy="4083299"/>
          </a:xfrm>
          <a:prstGeom prst="rect">
            <a:avLst/>
          </a:prstGeom>
          <a:solidFill>
            <a:srgbClr val="000000">
              <a:alpha val="20000"/>
            </a:srgbClr>
          </a:solidFill>
          <a:ln>
            <a:noFill/>
          </a:ln>
        </p:spPr>
        <p:txBody>
          <a:bodyPr anchorCtr="0" anchor="ctr" bIns="91425" lIns="91425" rIns="91425" tIns="91425">
            <a:noAutofit/>
          </a:bodyPr>
          <a:lstStyle/>
          <a:p>
            <a:pPr lvl="0" rtl="0">
              <a:spcBef>
                <a:spcPts val="0"/>
              </a:spcBef>
              <a:buNone/>
            </a:pPr>
            <a:r>
              <a:t/>
            </a:r>
            <a:endParaRPr/>
          </a:p>
        </p:txBody>
      </p:sp>
      <p:sp>
        <p:nvSpPr>
          <p:cNvPr id="54" name="Shape 54"/>
          <p:cNvSpPr/>
          <p:nvPr/>
        </p:nvSpPr>
        <p:spPr>
          <a:xfrm>
            <a:off x="543000" y="530100"/>
            <a:ext cx="8058000" cy="40832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cxnSp>
        <p:nvCxnSpPr>
          <p:cNvPr id="55" name="Shape 55"/>
          <p:cNvCxnSpPr/>
          <p:nvPr/>
        </p:nvCxnSpPr>
        <p:spPr>
          <a:xfrm>
            <a:off x="1333200" y="530111"/>
            <a:ext cx="0" cy="802799"/>
          </a:xfrm>
          <a:prstGeom prst="straightConnector1">
            <a:avLst/>
          </a:prstGeom>
          <a:noFill/>
          <a:ln cap="flat" cmpd="sng" w="9525">
            <a:solidFill>
              <a:srgbClr val="D9D9D9"/>
            </a:solidFill>
            <a:prstDash val="solid"/>
            <a:round/>
            <a:headEnd len="lg" w="lg" type="none"/>
            <a:tailEnd len="lg" w="lg" type="none"/>
          </a:ln>
        </p:spPr>
      </p:cxnSp>
      <p:cxnSp>
        <p:nvCxnSpPr>
          <p:cNvPr id="56" name="Shape 56"/>
          <p:cNvCxnSpPr/>
          <p:nvPr/>
        </p:nvCxnSpPr>
        <p:spPr>
          <a:xfrm>
            <a:off x="542850" y="1326975"/>
            <a:ext cx="8058300" cy="0"/>
          </a:xfrm>
          <a:prstGeom prst="straightConnector1">
            <a:avLst/>
          </a:prstGeom>
          <a:noFill/>
          <a:ln cap="flat" cmpd="sng" w="9525">
            <a:solidFill>
              <a:srgbClr val="D9D9D9"/>
            </a:solidFill>
            <a:prstDash val="solid"/>
            <a:round/>
            <a:headEnd len="lg" w="lg" type="none"/>
            <a:tailEnd len="lg" w="lg" type="none"/>
          </a:ln>
        </p:spPr>
      </p:cxnSp>
      <p:sp>
        <p:nvSpPr>
          <p:cNvPr id="57" name="Shape 57"/>
          <p:cNvSpPr txBox="1"/>
          <p:nvPr>
            <p:ph type="title"/>
          </p:nvPr>
        </p:nvSpPr>
        <p:spPr>
          <a:xfrm>
            <a:off x="1379650" y="530100"/>
            <a:ext cx="6725400" cy="7967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8" name="Shape 58"/>
        <p:cNvGrpSpPr/>
        <p:nvPr/>
      </p:nvGrpSpPr>
      <p:grpSpPr>
        <a:xfrm>
          <a:off x="0" y="0"/>
          <a:ext cx="0" cy="0"/>
          <a:chOff x="0" y="0"/>
          <a:chExt cx="0" cy="0"/>
        </a:xfrm>
      </p:grpSpPr>
      <p:sp>
        <p:nvSpPr>
          <p:cNvPr id="59" name="Shape 59"/>
          <p:cNvSpPr/>
          <p:nvPr/>
        </p:nvSpPr>
        <p:spPr>
          <a:xfrm>
            <a:off x="543000" y="606300"/>
            <a:ext cx="8058000" cy="4083299"/>
          </a:xfrm>
          <a:prstGeom prst="rect">
            <a:avLst/>
          </a:prstGeom>
          <a:solidFill>
            <a:srgbClr val="000000">
              <a:alpha val="20000"/>
            </a:srgbClr>
          </a:solidFill>
          <a:ln>
            <a:noFill/>
          </a:ln>
        </p:spPr>
        <p:txBody>
          <a:bodyPr anchorCtr="0" anchor="ctr" bIns="91425" lIns="91425" rIns="91425" tIns="91425">
            <a:noAutofit/>
          </a:bodyPr>
          <a:lstStyle/>
          <a:p>
            <a:pPr lvl="0" rtl="0">
              <a:spcBef>
                <a:spcPts val="0"/>
              </a:spcBef>
              <a:buNone/>
            </a:pPr>
            <a:r>
              <a:t/>
            </a:r>
            <a:endParaRPr/>
          </a:p>
        </p:txBody>
      </p:sp>
      <p:sp>
        <p:nvSpPr>
          <p:cNvPr id="60" name="Shape 60"/>
          <p:cNvSpPr/>
          <p:nvPr/>
        </p:nvSpPr>
        <p:spPr>
          <a:xfrm>
            <a:off x="543000" y="530100"/>
            <a:ext cx="8058000" cy="40832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42850" y="4204075"/>
            <a:ext cx="8058300" cy="0"/>
          </a:xfrm>
          <a:prstGeom prst="straightConnector1">
            <a:avLst/>
          </a:prstGeom>
          <a:noFill/>
          <a:ln cap="flat" cmpd="sng" w="9525">
            <a:solidFill>
              <a:srgbClr val="D9D9D9"/>
            </a:solidFill>
            <a:prstDash val="solid"/>
            <a:round/>
            <a:headEnd len="lg" w="lg" type="none"/>
            <a:tailEnd len="lg" w="lg" type="none"/>
          </a:ln>
        </p:spPr>
      </p:cxnSp>
      <p:sp>
        <p:nvSpPr>
          <p:cNvPr id="62" name="Shape 62"/>
          <p:cNvSpPr txBox="1"/>
          <p:nvPr>
            <p:ph idx="1" type="body"/>
          </p:nvPr>
        </p:nvSpPr>
        <p:spPr>
          <a:xfrm>
            <a:off x="542850" y="4204075"/>
            <a:ext cx="8058300" cy="409199"/>
          </a:xfrm>
          <a:prstGeom prst="rect">
            <a:avLst/>
          </a:prstGeom>
        </p:spPr>
        <p:txBody>
          <a:bodyPr anchorCtr="0" anchor="ctr" bIns="91425" lIns="91425" rIns="91425" tIns="91425"/>
          <a:lstStyle>
            <a:lvl1pPr lvl="0" algn="ctr">
              <a:spcBef>
                <a:spcPts val="0"/>
              </a:spcBef>
              <a:buSzPct val="100000"/>
              <a:buNone/>
              <a:defRPr sz="1000"/>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with horizontal divider">
    <p:spTree>
      <p:nvGrpSpPr>
        <p:cNvPr id="63" name="Shape 63"/>
        <p:cNvGrpSpPr/>
        <p:nvPr/>
      </p:nvGrpSpPr>
      <p:grpSpPr>
        <a:xfrm>
          <a:off x="0" y="0"/>
          <a:ext cx="0" cy="0"/>
          <a:chOff x="0" y="0"/>
          <a:chExt cx="0" cy="0"/>
        </a:xfrm>
      </p:grpSpPr>
      <p:grpSp>
        <p:nvGrpSpPr>
          <p:cNvPr id="64" name="Shape 64"/>
          <p:cNvGrpSpPr/>
          <p:nvPr/>
        </p:nvGrpSpPr>
        <p:grpSpPr>
          <a:xfrm>
            <a:off x="543000" y="530100"/>
            <a:ext cx="8058000" cy="4159499"/>
            <a:chOff x="543000" y="530100"/>
            <a:chExt cx="8058000" cy="4159499"/>
          </a:xfrm>
        </p:grpSpPr>
        <p:sp>
          <p:nvSpPr>
            <p:cNvPr id="65" name="Shape 65"/>
            <p:cNvSpPr/>
            <p:nvPr/>
          </p:nvSpPr>
          <p:spPr>
            <a:xfrm>
              <a:off x="543000" y="606300"/>
              <a:ext cx="8058000" cy="4083299"/>
            </a:xfrm>
            <a:prstGeom prst="rect">
              <a:avLst/>
            </a:prstGeom>
            <a:solidFill>
              <a:srgbClr val="000000">
                <a:alpha val="20000"/>
              </a:srgbClr>
            </a:solidFill>
            <a:ln>
              <a:noFill/>
            </a:ln>
          </p:spPr>
          <p:txBody>
            <a:bodyPr anchorCtr="0" anchor="ctr" bIns="91425" lIns="91425" rIns="91425" tIns="91425">
              <a:noAutofit/>
            </a:bodyPr>
            <a:lstStyle/>
            <a:p>
              <a:pPr lvl="0" rtl="0">
                <a:spcBef>
                  <a:spcPts val="0"/>
                </a:spcBef>
                <a:buNone/>
              </a:pPr>
              <a:r>
                <a:t/>
              </a:r>
              <a:endParaRPr/>
            </a:p>
          </p:txBody>
        </p:sp>
        <p:sp>
          <p:nvSpPr>
            <p:cNvPr id="66" name="Shape 66"/>
            <p:cNvSpPr/>
            <p:nvPr/>
          </p:nvSpPr>
          <p:spPr>
            <a:xfrm>
              <a:off x="543000" y="530100"/>
              <a:ext cx="8058000" cy="40832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cxnSp>
        <p:nvCxnSpPr>
          <p:cNvPr id="67" name="Shape 67"/>
          <p:cNvCxnSpPr/>
          <p:nvPr/>
        </p:nvCxnSpPr>
        <p:spPr>
          <a:xfrm>
            <a:off x="1333200" y="530111"/>
            <a:ext cx="0" cy="802799"/>
          </a:xfrm>
          <a:prstGeom prst="straightConnector1">
            <a:avLst/>
          </a:prstGeom>
          <a:noFill/>
          <a:ln cap="flat" cmpd="sng" w="9525">
            <a:solidFill>
              <a:srgbClr val="D9D9D9"/>
            </a:solidFill>
            <a:prstDash val="solid"/>
            <a:round/>
            <a:headEnd len="lg" w="lg" type="none"/>
            <a:tailEnd len="lg" w="lg" type="none"/>
          </a:ln>
        </p:spPr>
      </p:cxnSp>
      <p:cxnSp>
        <p:nvCxnSpPr>
          <p:cNvPr id="68" name="Shape 68"/>
          <p:cNvCxnSpPr/>
          <p:nvPr/>
        </p:nvCxnSpPr>
        <p:spPr>
          <a:xfrm>
            <a:off x="542850" y="1326975"/>
            <a:ext cx="8058300" cy="0"/>
          </a:xfrm>
          <a:prstGeom prst="straightConnector1">
            <a:avLst/>
          </a:prstGeom>
          <a:noFill/>
          <a:ln cap="flat" cmpd="sng" w="9525">
            <a:solidFill>
              <a:srgbClr val="D9D9D9"/>
            </a:solidFill>
            <a:prstDash val="solid"/>
            <a:round/>
            <a:headEnd len="lg" w="lg" type="none"/>
            <a:tailEnd len="lg" w="lg"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idx="1" type="body"/>
          </p:nvPr>
        </p:nvSpPr>
        <p:spPr>
          <a:xfrm>
            <a:off x="1379650" y="1502273"/>
            <a:ext cx="6725400" cy="2804400"/>
          </a:xfrm>
          <a:prstGeom prst="rect">
            <a:avLst/>
          </a:prstGeom>
          <a:noFill/>
          <a:ln>
            <a:noFill/>
          </a:ln>
        </p:spPr>
        <p:txBody>
          <a:bodyPr anchorCtr="0" anchor="t" bIns="91425" lIns="91425" rIns="91425" tIns="91425"/>
          <a:lstStyle>
            <a:lvl1pPr lvl="0">
              <a:spcBef>
                <a:spcPts val="600"/>
              </a:spcBef>
              <a:buClr>
                <a:srgbClr val="D9D9D9"/>
              </a:buClr>
              <a:buSzPct val="100000"/>
              <a:buFont typeface="Bitter"/>
              <a:buChar char="■"/>
              <a:defRPr sz="3000">
                <a:solidFill>
                  <a:srgbClr val="434343"/>
                </a:solidFill>
                <a:latin typeface="Bitter"/>
                <a:ea typeface="Bitter"/>
                <a:cs typeface="Bitter"/>
                <a:sym typeface="Bitter"/>
              </a:defRPr>
            </a:lvl1pPr>
            <a:lvl2pPr lvl="1">
              <a:spcBef>
                <a:spcPts val="480"/>
              </a:spcBef>
              <a:buClr>
                <a:srgbClr val="D9D9D9"/>
              </a:buClr>
              <a:buSzPct val="100000"/>
              <a:buFont typeface="Bitter"/>
              <a:buChar char="■"/>
              <a:defRPr sz="2400">
                <a:solidFill>
                  <a:srgbClr val="434343"/>
                </a:solidFill>
                <a:latin typeface="Bitter"/>
                <a:ea typeface="Bitter"/>
                <a:cs typeface="Bitter"/>
                <a:sym typeface="Bitter"/>
              </a:defRPr>
            </a:lvl2pPr>
            <a:lvl3pPr lvl="2">
              <a:spcBef>
                <a:spcPts val="480"/>
              </a:spcBef>
              <a:buClr>
                <a:srgbClr val="D9D9D9"/>
              </a:buClr>
              <a:buSzPct val="100000"/>
              <a:buFont typeface="Bitter"/>
              <a:defRPr sz="2400">
                <a:solidFill>
                  <a:srgbClr val="434343"/>
                </a:solidFill>
                <a:latin typeface="Bitter"/>
                <a:ea typeface="Bitter"/>
                <a:cs typeface="Bitter"/>
                <a:sym typeface="Bitter"/>
              </a:defRPr>
            </a:lvl3pPr>
            <a:lvl4pPr lvl="3">
              <a:spcBef>
                <a:spcPts val="360"/>
              </a:spcBef>
              <a:buClr>
                <a:srgbClr val="D9D9D9"/>
              </a:buClr>
              <a:buSzPct val="100000"/>
              <a:buFont typeface="Bitter"/>
              <a:buChar char="■"/>
              <a:defRPr sz="1800">
                <a:solidFill>
                  <a:srgbClr val="434343"/>
                </a:solidFill>
                <a:latin typeface="Bitter"/>
                <a:ea typeface="Bitter"/>
                <a:cs typeface="Bitter"/>
                <a:sym typeface="Bitter"/>
              </a:defRPr>
            </a:lvl4pPr>
            <a:lvl5pPr lvl="4">
              <a:spcBef>
                <a:spcPts val="360"/>
              </a:spcBef>
              <a:buClr>
                <a:srgbClr val="434343"/>
              </a:buClr>
              <a:buSzPct val="100000"/>
              <a:buFont typeface="Bitter"/>
              <a:defRPr sz="1800">
                <a:solidFill>
                  <a:srgbClr val="434343"/>
                </a:solidFill>
                <a:latin typeface="Bitter"/>
                <a:ea typeface="Bitter"/>
                <a:cs typeface="Bitter"/>
                <a:sym typeface="Bitter"/>
              </a:defRPr>
            </a:lvl5pPr>
            <a:lvl6pPr lvl="5">
              <a:spcBef>
                <a:spcPts val="360"/>
              </a:spcBef>
              <a:buClr>
                <a:srgbClr val="434343"/>
              </a:buClr>
              <a:buSzPct val="100000"/>
              <a:buFont typeface="Bitter"/>
              <a:defRPr sz="1800">
                <a:solidFill>
                  <a:srgbClr val="434343"/>
                </a:solidFill>
                <a:latin typeface="Bitter"/>
                <a:ea typeface="Bitter"/>
                <a:cs typeface="Bitter"/>
                <a:sym typeface="Bitter"/>
              </a:defRPr>
            </a:lvl6pPr>
            <a:lvl7pPr lvl="6">
              <a:spcBef>
                <a:spcPts val="360"/>
              </a:spcBef>
              <a:buClr>
                <a:srgbClr val="434343"/>
              </a:buClr>
              <a:buSzPct val="100000"/>
              <a:buFont typeface="Bitter"/>
              <a:defRPr sz="1800">
                <a:solidFill>
                  <a:srgbClr val="434343"/>
                </a:solidFill>
                <a:latin typeface="Bitter"/>
                <a:ea typeface="Bitter"/>
                <a:cs typeface="Bitter"/>
                <a:sym typeface="Bitter"/>
              </a:defRPr>
            </a:lvl7pPr>
            <a:lvl8pPr lvl="7">
              <a:spcBef>
                <a:spcPts val="360"/>
              </a:spcBef>
              <a:buClr>
                <a:srgbClr val="434343"/>
              </a:buClr>
              <a:buSzPct val="100000"/>
              <a:buFont typeface="Bitter"/>
              <a:defRPr sz="1800">
                <a:solidFill>
                  <a:srgbClr val="434343"/>
                </a:solidFill>
                <a:latin typeface="Bitter"/>
                <a:ea typeface="Bitter"/>
                <a:cs typeface="Bitter"/>
                <a:sym typeface="Bitter"/>
              </a:defRPr>
            </a:lvl8pPr>
            <a:lvl9pPr lvl="8">
              <a:spcBef>
                <a:spcPts val="360"/>
              </a:spcBef>
              <a:buClr>
                <a:srgbClr val="434343"/>
              </a:buClr>
              <a:buSzPct val="100000"/>
              <a:buFont typeface="Bitter"/>
              <a:defRPr sz="1800">
                <a:solidFill>
                  <a:srgbClr val="434343"/>
                </a:solidFill>
                <a:latin typeface="Bitter"/>
                <a:ea typeface="Bitter"/>
                <a:cs typeface="Bitter"/>
                <a:sym typeface="Bitter"/>
              </a:defRPr>
            </a:lvl9pPr>
          </a:lstStyle>
          <a:p/>
        </p:txBody>
      </p:sp>
      <p:sp>
        <p:nvSpPr>
          <p:cNvPr id="7" name="Shape 7"/>
          <p:cNvSpPr txBox="1"/>
          <p:nvPr>
            <p:ph type="title"/>
          </p:nvPr>
        </p:nvSpPr>
        <p:spPr>
          <a:xfrm>
            <a:off x="1379650" y="530100"/>
            <a:ext cx="6725400" cy="796799"/>
          </a:xfrm>
          <a:prstGeom prst="rect">
            <a:avLst/>
          </a:prstGeom>
          <a:noFill/>
          <a:ln>
            <a:noFill/>
          </a:ln>
        </p:spPr>
        <p:txBody>
          <a:bodyPr anchorCtr="0" anchor="ctr" bIns="91425" lIns="91425" rIns="91425" tIns="91425"/>
          <a:lstStyle>
            <a:lvl1pPr lvl="0">
              <a:spcBef>
                <a:spcPts val="0"/>
              </a:spcBef>
              <a:buClr>
                <a:srgbClr val="999999"/>
              </a:buClr>
              <a:buSzPct val="100000"/>
              <a:buFont typeface="Arvo"/>
              <a:buNone/>
              <a:defRPr sz="1800">
                <a:solidFill>
                  <a:srgbClr val="999999"/>
                </a:solidFill>
                <a:latin typeface="Arvo"/>
                <a:ea typeface="Arvo"/>
                <a:cs typeface="Arvo"/>
                <a:sym typeface="Arvo"/>
              </a:defRPr>
            </a:lvl1pPr>
            <a:lvl2pPr lvl="1">
              <a:spcBef>
                <a:spcPts val="0"/>
              </a:spcBef>
              <a:buClr>
                <a:srgbClr val="999999"/>
              </a:buClr>
              <a:buSzPct val="100000"/>
              <a:buFont typeface="Arvo"/>
              <a:buNone/>
              <a:defRPr sz="1800">
                <a:solidFill>
                  <a:srgbClr val="999999"/>
                </a:solidFill>
                <a:latin typeface="Arvo"/>
                <a:ea typeface="Arvo"/>
                <a:cs typeface="Arvo"/>
                <a:sym typeface="Arvo"/>
              </a:defRPr>
            </a:lvl2pPr>
            <a:lvl3pPr lvl="2">
              <a:spcBef>
                <a:spcPts val="0"/>
              </a:spcBef>
              <a:buClr>
                <a:srgbClr val="999999"/>
              </a:buClr>
              <a:buSzPct val="100000"/>
              <a:buFont typeface="Arvo"/>
              <a:buNone/>
              <a:defRPr sz="1800">
                <a:solidFill>
                  <a:srgbClr val="999999"/>
                </a:solidFill>
                <a:latin typeface="Arvo"/>
                <a:ea typeface="Arvo"/>
                <a:cs typeface="Arvo"/>
                <a:sym typeface="Arvo"/>
              </a:defRPr>
            </a:lvl3pPr>
            <a:lvl4pPr lvl="3">
              <a:spcBef>
                <a:spcPts val="0"/>
              </a:spcBef>
              <a:buClr>
                <a:srgbClr val="999999"/>
              </a:buClr>
              <a:buSzPct val="100000"/>
              <a:buFont typeface="Arvo"/>
              <a:buNone/>
              <a:defRPr sz="1800">
                <a:solidFill>
                  <a:srgbClr val="999999"/>
                </a:solidFill>
                <a:latin typeface="Arvo"/>
                <a:ea typeface="Arvo"/>
                <a:cs typeface="Arvo"/>
                <a:sym typeface="Arvo"/>
              </a:defRPr>
            </a:lvl4pPr>
            <a:lvl5pPr lvl="4">
              <a:spcBef>
                <a:spcPts val="0"/>
              </a:spcBef>
              <a:buClr>
                <a:srgbClr val="999999"/>
              </a:buClr>
              <a:buSzPct val="100000"/>
              <a:buFont typeface="Arvo"/>
              <a:buNone/>
              <a:defRPr sz="1800">
                <a:solidFill>
                  <a:srgbClr val="999999"/>
                </a:solidFill>
                <a:latin typeface="Arvo"/>
                <a:ea typeface="Arvo"/>
                <a:cs typeface="Arvo"/>
                <a:sym typeface="Arvo"/>
              </a:defRPr>
            </a:lvl5pPr>
            <a:lvl6pPr lvl="5">
              <a:spcBef>
                <a:spcPts val="0"/>
              </a:spcBef>
              <a:buClr>
                <a:srgbClr val="999999"/>
              </a:buClr>
              <a:buSzPct val="100000"/>
              <a:buFont typeface="Arvo"/>
              <a:buNone/>
              <a:defRPr sz="1800">
                <a:solidFill>
                  <a:srgbClr val="999999"/>
                </a:solidFill>
                <a:latin typeface="Arvo"/>
                <a:ea typeface="Arvo"/>
                <a:cs typeface="Arvo"/>
                <a:sym typeface="Arvo"/>
              </a:defRPr>
            </a:lvl6pPr>
            <a:lvl7pPr lvl="6">
              <a:spcBef>
                <a:spcPts val="0"/>
              </a:spcBef>
              <a:buClr>
                <a:srgbClr val="999999"/>
              </a:buClr>
              <a:buSzPct val="100000"/>
              <a:buFont typeface="Arvo"/>
              <a:buNone/>
              <a:defRPr sz="1800">
                <a:solidFill>
                  <a:srgbClr val="999999"/>
                </a:solidFill>
                <a:latin typeface="Arvo"/>
                <a:ea typeface="Arvo"/>
                <a:cs typeface="Arvo"/>
                <a:sym typeface="Arvo"/>
              </a:defRPr>
            </a:lvl7pPr>
            <a:lvl8pPr lvl="7">
              <a:spcBef>
                <a:spcPts val="0"/>
              </a:spcBef>
              <a:buClr>
                <a:srgbClr val="999999"/>
              </a:buClr>
              <a:buSzPct val="100000"/>
              <a:buFont typeface="Arvo"/>
              <a:buNone/>
              <a:defRPr sz="1800">
                <a:solidFill>
                  <a:srgbClr val="999999"/>
                </a:solidFill>
                <a:latin typeface="Arvo"/>
                <a:ea typeface="Arvo"/>
                <a:cs typeface="Arvo"/>
                <a:sym typeface="Arvo"/>
              </a:defRPr>
            </a:lvl8pPr>
            <a:lvl9pPr lvl="8">
              <a:spcBef>
                <a:spcPts val="0"/>
              </a:spcBef>
              <a:buClr>
                <a:srgbClr val="999999"/>
              </a:buClr>
              <a:buSzPct val="100000"/>
              <a:buFont typeface="Arvo"/>
              <a:buNone/>
              <a:defRPr sz="1800">
                <a:solidFill>
                  <a:srgbClr val="999999"/>
                </a:solidFill>
                <a:latin typeface="Arvo"/>
                <a:ea typeface="Arvo"/>
                <a:cs typeface="Arvo"/>
                <a:sym typeface="Arvo"/>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youtube.com/v/QoIafzc0k74" TargetMode="External"/><Relationship Id="rId4"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youtube.com/v/BFT8hLjHtuE" TargetMode="External"/><Relationship Id="rId4" Type="http://schemas.openxmlformats.org/officeDocument/2006/relationships/image" Target="../media/image0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2436950" y="1860375"/>
            <a:ext cx="4270200" cy="1728600"/>
          </a:xfrm>
          <a:prstGeom prst="rect">
            <a:avLst/>
          </a:prstGeom>
        </p:spPr>
        <p:txBody>
          <a:bodyPr anchorCtr="0" anchor="ctr" bIns="91425" lIns="91425" rIns="91425" tIns="91425">
            <a:noAutofit/>
          </a:bodyPr>
          <a:lstStyle/>
          <a:p>
            <a:pPr lvl="0" rtl="0">
              <a:spcBef>
                <a:spcPts val="0"/>
              </a:spcBef>
              <a:buNone/>
            </a:pPr>
            <a:r>
              <a:rPr lang="en"/>
              <a:t>Course of the Cold War</a:t>
            </a:r>
          </a:p>
          <a:p>
            <a:pPr lvl="0" rtl="0">
              <a:spcBef>
                <a:spcPts val="0"/>
              </a:spcBef>
              <a:buNone/>
            </a:pPr>
            <a:r>
              <a:rPr lang="en"/>
              <a:t>7-5.2</a:t>
            </a:r>
          </a:p>
        </p:txBody>
      </p:sp>
      <p:grpSp>
        <p:nvGrpSpPr>
          <p:cNvPr id="85" name="Shape 85"/>
          <p:cNvGrpSpPr/>
          <p:nvPr/>
        </p:nvGrpSpPr>
        <p:grpSpPr>
          <a:xfrm>
            <a:off x="4371745" y="1319983"/>
            <a:ext cx="400403" cy="379518"/>
            <a:chOff x="5300400" y="3670175"/>
            <a:chExt cx="421300" cy="399325"/>
          </a:xfrm>
        </p:grpSpPr>
        <p:sp>
          <p:nvSpPr>
            <p:cNvPr id="86" name="Shape 86"/>
            <p:cNvSpPr/>
            <p:nvPr/>
          </p:nvSpPr>
          <p:spPr>
            <a:xfrm>
              <a:off x="5300400" y="3708025"/>
              <a:ext cx="421300" cy="267450"/>
            </a:xfrm>
            <a:custGeom>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D9D9D9"/>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sp>
          <p:nvSpPr>
            <p:cNvPr id="87" name="Shape 87"/>
            <p:cNvSpPr/>
            <p:nvPr/>
          </p:nvSpPr>
          <p:spPr>
            <a:xfrm>
              <a:off x="5498825" y="3670175"/>
              <a:ext cx="24450" cy="25650"/>
            </a:xfrm>
            <a:custGeom>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D9D9D9"/>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sp>
          <p:nvSpPr>
            <p:cNvPr id="88" name="Shape 88"/>
            <p:cNvSpPr/>
            <p:nvPr/>
          </p:nvSpPr>
          <p:spPr>
            <a:xfrm>
              <a:off x="5366325" y="3987675"/>
              <a:ext cx="61100" cy="81825"/>
            </a:xfrm>
            <a:custGeom>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D9D9D9"/>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sp>
          <p:nvSpPr>
            <p:cNvPr id="89" name="Shape 89"/>
            <p:cNvSpPr/>
            <p:nvPr/>
          </p:nvSpPr>
          <p:spPr>
            <a:xfrm>
              <a:off x="5594700" y="3987675"/>
              <a:ext cx="61075" cy="81825"/>
            </a:xfrm>
            <a:custGeom>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D9D9D9"/>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sp>
          <p:nvSpPr>
            <p:cNvPr id="90" name="Shape 90"/>
            <p:cNvSpPr/>
            <p:nvPr/>
          </p:nvSpPr>
          <p:spPr>
            <a:xfrm>
              <a:off x="5324825" y="3732450"/>
              <a:ext cx="372475" cy="218600"/>
            </a:xfrm>
            <a:custGeom>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D9D9D9"/>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gr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t/>
            </a:r>
            <a:endParaRPr/>
          </a:p>
        </p:txBody>
      </p:sp>
      <p:sp>
        <p:nvSpPr>
          <p:cNvPr id="148" name="Shape 148"/>
          <p:cNvSpPr txBox="1"/>
          <p:nvPr>
            <p:ph idx="1" type="body"/>
          </p:nvPr>
        </p:nvSpPr>
        <p:spPr>
          <a:xfrm>
            <a:off x="1379650" y="1502273"/>
            <a:ext cx="6725400" cy="2804400"/>
          </a:xfrm>
          <a:prstGeom prst="rect">
            <a:avLst/>
          </a:prstGeom>
        </p:spPr>
        <p:txBody>
          <a:bodyPr anchorCtr="0" anchor="t" bIns="91425" lIns="91425" rIns="91425" tIns="91425">
            <a:noAutofit/>
          </a:bodyPr>
          <a:lstStyle/>
          <a:p>
            <a:pPr lvl="0">
              <a:spcBef>
                <a:spcPts val="0"/>
              </a:spcBef>
              <a:buNone/>
            </a:pPr>
            <a:r>
              <a:t/>
            </a:r>
            <a:endParaRPr/>
          </a:p>
        </p:txBody>
      </p:sp>
      <p:sp>
        <p:nvSpPr>
          <p:cNvPr id="149" name="Shape 149">
            <a:hlinkClick r:id="rId3"/>
          </p:cNvPr>
          <p:cNvSpPr/>
          <p:nvPr/>
        </p:nvSpPr>
        <p:spPr>
          <a:xfrm>
            <a:off x="2286000" y="857250"/>
            <a:ext cx="4572000" cy="3429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400"/>
              <a:t>Why was the “Cold” War so scary?</a:t>
            </a:r>
          </a:p>
        </p:txBody>
      </p:sp>
      <p:sp>
        <p:nvSpPr>
          <p:cNvPr id="155" name="Shape 155"/>
          <p:cNvSpPr txBox="1"/>
          <p:nvPr>
            <p:ph idx="1" type="body"/>
          </p:nvPr>
        </p:nvSpPr>
        <p:spPr>
          <a:xfrm>
            <a:off x="1089375" y="1169550"/>
            <a:ext cx="7239600" cy="1257300"/>
          </a:xfrm>
          <a:prstGeom prst="rect">
            <a:avLst/>
          </a:prstGeom>
        </p:spPr>
        <p:txBody>
          <a:bodyPr anchorCtr="0" anchor="t" bIns="91425" lIns="91425" rIns="91425" tIns="91425">
            <a:noAutofit/>
          </a:bodyPr>
          <a:lstStyle/>
          <a:p>
            <a:pPr lvl="0">
              <a:spcBef>
                <a:spcPts val="0"/>
              </a:spcBef>
              <a:buNone/>
            </a:pPr>
            <a:r>
              <a:rPr lang="en"/>
              <a:t>The largest concern with the Cold War was its constant potential to instantaneously turn “</a:t>
            </a:r>
            <a:r>
              <a:rPr lang="en" u="sng"/>
              <a:t>hot</a:t>
            </a:r>
            <a:r>
              <a:rPr lang="en"/>
              <a:t>” in a showdown between the two superpowers that had great probability of using </a:t>
            </a:r>
            <a:r>
              <a:rPr lang="en" u="sng"/>
              <a:t>atomic nuclear</a:t>
            </a:r>
            <a:r>
              <a:rPr lang="en"/>
              <a:t> weapons with the capability of </a:t>
            </a:r>
            <a:r>
              <a:rPr lang="en" u="sng"/>
              <a:t>world-wide destruction</a:t>
            </a:r>
            <a:r>
              <a:rPr lang="en"/>
              <a:t>. </a:t>
            </a:r>
          </a:p>
        </p:txBody>
      </p:sp>
      <p:pic>
        <p:nvPicPr>
          <p:cNvPr id="156" name="Shape 156"/>
          <p:cNvPicPr preferRelativeResize="0"/>
          <p:nvPr/>
        </p:nvPicPr>
        <p:blipFill>
          <a:blip r:embed="rId3">
            <a:alphaModFix/>
          </a:blip>
          <a:stretch>
            <a:fillRect/>
          </a:stretch>
        </p:blipFill>
        <p:spPr>
          <a:xfrm>
            <a:off x="798725" y="2913249"/>
            <a:ext cx="4330974" cy="2230250"/>
          </a:xfrm>
          <a:prstGeom prst="rect">
            <a:avLst/>
          </a:prstGeom>
          <a:noFill/>
          <a:ln>
            <a:noFill/>
          </a:ln>
        </p:spPr>
      </p:pic>
      <p:pic>
        <p:nvPicPr>
          <p:cNvPr id="157" name="Shape 157"/>
          <p:cNvPicPr preferRelativeResize="0"/>
          <p:nvPr/>
        </p:nvPicPr>
        <p:blipFill>
          <a:blip r:embed="rId4">
            <a:alphaModFix/>
          </a:blip>
          <a:stretch>
            <a:fillRect/>
          </a:stretch>
        </p:blipFill>
        <p:spPr>
          <a:xfrm>
            <a:off x="5593625" y="2995925"/>
            <a:ext cx="2639408" cy="20649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1379650" y="530100"/>
            <a:ext cx="6725400" cy="796800"/>
          </a:xfrm>
          <a:prstGeom prst="rect">
            <a:avLst/>
          </a:prstGeom>
        </p:spPr>
        <p:txBody>
          <a:bodyPr anchorCtr="0" anchor="ctr" bIns="91425" lIns="91425" rIns="91425" tIns="91425">
            <a:noAutofit/>
          </a:bodyPr>
          <a:lstStyle/>
          <a:p>
            <a:pPr lvl="0" algn="ctr">
              <a:spcBef>
                <a:spcPts val="0"/>
              </a:spcBef>
              <a:buNone/>
            </a:pPr>
            <a:r>
              <a:rPr lang="en" sz="2400"/>
              <a:t>Duck and Cover, 1951</a:t>
            </a:r>
          </a:p>
        </p:txBody>
      </p:sp>
      <p:sp>
        <p:nvSpPr>
          <p:cNvPr id="163" name="Shape 163">
            <a:hlinkClick r:id="rId3"/>
          </p:cNvPr>
          <p:cNvSpPr/>
          <p:nvPr/>
        </p:nvSpPr>
        <p:spPr>
          <a:xfrm>
            <a:off x="2286000" y="1178875"/>
            <a:ext cx="4572000" cy="3429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400"/>
              <a:t>What was the Berlin Airlift?</a:t>
            </a:r>
          </a:p>
        </p:txBody>
      </p:sp>
      <p:sp>
        <p:nvSpPr>
          <p:cNvPr id="173" name="Shape 173"/>
          <p:cNvSpPr txBox="1"/>
          <p:nvPr>
            <p:ph idx="1" type="body"/>
          </p:nvPr>
        </p:nvSpPr>
        <p:spPr>
          <a:xfrm>
            <a:off x="1379650" y="1244175"/>
            <a:ext cx="6725400" cy="2865000"/>
          </a:xfrm>
          <a:prstGeom prst="rect">
            <a:avLst/>
          </a:prstGeom>
        </p:spPr>
        <p:txBody>
          <a:bodyPr anchorCtr="0" anchor="t" bIns="91425" lIns="91425" rIns="91425" tIns="91425">
            <a:noAutofit/>
          </a:bodyPr>
          <a:lstStyle/>
          <a:p>
            <a:pPr lvl="0">
              <a:spcBef>
                <a:spcPts val="0"/>
              </a:spcBef>
              <a:buNone/>
            </a:pPr>
            <a:r>
              <a:rPr lang="en" sz="2200"/>
              <a:t>Beginning in 1948, the world saw the first “showdown” between the superpowers in Berlin. The partitioned German capital city became a </a:t>
            </a:r>
            <a:r>
              <a:rPr lang="en" sz="2200" u="sng"/>
              <a:t>political</a:t>
            </a:r>
            <a:r>
              <a:rPr lang="en" sz="2200"/>
              <a:t> “hot spot” after the </a:t>
            </a:r>
            <a:r>
              <a:rPr lang="en" sz="2200" u="sng"/>
              <a:t>Soviets blocked</a:t>
            </a:r>
            <a:r>
              <a:rPr lang="en" sz="2200"/>
              <a:t> access into Western Berlin (section occupied by Americans, British, and French, in order to drive Western/communist influences from the city).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400"/>
              <a:t>What was the Berlin Airlift?</a:t>
            </a:r>
          </a:p>
        </p:txBody>
      </p:sp>
      <p:sp>
        <p:nvSpPr>
          <p:cNvPr id="179" name="Shape 179"/>
          <p:cNvSpPr txBox="1"/>
          <p:nvPr>
            <p:ph idx="1" type="body"/>
          </p:nvPr>
        </p:nvSpPr>
        <p:spPr>
          <a:xfrm>
            <a:off x="5154800" y="1326900"/>
            <a:ext cx="3160200" cy="3241200"/>
          </a:xfrm>
          <a:prstGeom prst="rect">
            <a:avLst/>
          </a:prstGeom>
        </p:spPr>
        <p:txBody>
          <a:bodyPr anchorCtr="0" anchor="t" bIns="91425" lIns="91425" rIns="91425" tIns="91425">
            <a:noAutofit/>
          </a:bodyPr>
          <a:lstStyle/>
          <a:p>
            <a:pPr lvl="0" rtl="0">
              <a:spcBef>
                <a:spcPts val="0"/>
              </a:spcBef>
              <a:buClr>
                <a:schemeClr val="dk1"/>
              </a:buClr>
              <a:buSzPct val="55000"/>
              <a:buFont typeface="Arial"/>
              <a:buNone/>
            </a:pPr>
            <a:r>
              <a:rPr lang="en"/>
              <a:t>The allied forces responded by </a:t>
            </a:r>
            <a:r>
              <a:rPr lang="en" u="sng"/>
              <a:t>airlifting</a:t>
            </a:r>
            <a:r>
              <a:rPr lang="en"/>
              <a:t> supplies and food to the peaople of West Berlin for almost 11 months. The airlift proved </a:t>
            </a:r>
            <a:r>
              <a:rPr lang="en" u="sng"/>
              <a:t>successful</a:t>
            </a:r>
            <a:r>
              <a:rPr lang="en"/>
              <a:t>. </a:t>
            </a:r>
          </a:p>
          <a:p>
            <a:pPr lvl="0">
              <a:spcBef>
                <a:spcPts val="0"/>
              </a:spcBef>
              <a:buNone/>
            </a:pPr>
            <a:r>
              <a:t/>
            </a:r>
            <a:endParaRPr/>
          </a:p>
        </p:txBody>
      </p:sp>
      <p:pic>
        <p:nvPicPr>
          <p:cNvPr id="180" name="Shape 180"/>
          <p:cNvPicPr preferRelativeResize="0"/>
          <p:nvPr/>
        </p:nvPicPr>
        <p:blipFill>
          <a:blip r:embed="rId3">
            <a:alphaModFix/>
          </a:blip>
          <a:stretch>
            <a:fillRect/>
          </a:stretch>
        </p:blipFill>
        <p:spPr>
          <a:xfrm>
            <a:off x="1081200" y="1238550"/>
            <a:ext cx="3810000" cy="29146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200"/>
              <a:t>What did the US learn from the Berlin Airlift?</a:t>
            </a:r>
          </a:p>
        </p:txBody>
      </p:sp>
      <p:sp>
        <p:nvSpPr>
          <p:cNvPr id="186" name="Shape 186"/>
          <p:cNvSpPr txBox="1"/>
          <p:nvPr>
            <p:ph idx="1" type="body"/>
          </p:nvPr>
        </p:nvSpPr>
        <p:spPr>
          <a:xfrm>
            <a:off x="1379650" y="1502273"/>
            <a:ext cx="6725400" cy="2804400"/>
          </a:xfrm>
          <a:prstGeom prst="rect">
            <a:avLst/>
          </a:prstGeom>
        </p:spPr>
        <p:txBody>
          <a:bodyPr anchorCtr="0" anchor="t" bIns="91425" lIns="91425" rIns="91425" tIns="91425">
            <a:noAutofit/>
          </a:bodyPr>
          <a:lstStyle/>
          <a:p>
            <a:pPr lvl="0">
              <a:spcBef>
                <a:spcPts val="0"/>
              </a:spcBef>
              <a:buNone/>
            </a:pPr>
            <a:r>
              <a:rPr lang="en"/>
              <a:t>After the tension and success of the airlift, the US decided it needed to protect iself and other democratic nations. In 1949, the US, Canada, and ten western European nations formed a </a:t>
            </a:r>
            <a:r>
              <a:rPr lang="en" u="sng"/>
              <a:t>military alliance</a:t>
            </a:r>
            <a:r>
              <a:rPr lang="en"/>
              <a:t> called the </a:t>
            </a:r>
            <a:r>
              <a:rPr lang="en" u="sng"/>
              <a:t>North Atlantic</a:t>
            </a:r>
            <a:r>
              <a:rPr lang="en"/>
              <a:t> Treaty Organization (NATO).</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90" name="Shape 190"/>
        <p:cNvGrpSpPr/>
        <p:nvPr/>
      </p:nvGrpSpPr>
      <p:grpSpPr>
        <a:xfrm>
          <a:off x="0" y="0"/>
          <a:ext cx="0" cy="0"/>
          <a:chOff x="0" y="0"/>
          <a:chExt cx="0" cy="0"/>
        </a:xfrm>
      </p:grpSpPr>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1900"/>
              <a:t>How did the Soviets respond to the creation of NATO?</a:t>
            </a:r>
          </a:p>
        </p:txBody>
      </p:sp>
      <p:sp>
        <p:nvSpPr>
          <p:cNvPr id="196" name="Shape 196"/>
          <p:cNvSpPr txBox="1"/>
          <p:nvPr>
            <p:ph idx="1" type="body"/>
          </p:nvPr>
        </p:nvSpPr>
        <p:spPr>
          <a:xfrm>
            <a:off x="1379650" y="1452923"/>
            <a:ext cx="6725400" cy="2804400"/>
          </a:xfrm>
          <a:prstGeom prst="rect">
            <a:avLst/>
          </a:prstGeom>
        </p:spPr>
        <p:txBody>
          <a:bodyPr anchorCtr="0" anchor="t" bIns="91425" lIns="91425" rIns="91425" tIns="91425">
            <a:noAutofit/>
          </a:bodyPr>
          <a:lstStyle/>
          <a:p>
            <a:pPr lvl="0">
              <a:spcBef>
                <a:spcPts val="0"/>
              </a:spcBef>
              <a:buNone/>
            </a:pPr>
            <a:r>
              <a:rPr lang="en"/>
              <a:t>The Soviet Union was </a:t>
            </a:r>
            <a:r>
              <a:rPr lang="en" u="sng"/>
              <a:t>threatened</a:t>
            </a:r>
            <a:r>
              <a:rPr lang="en"/>
              <a:t> by the creation of NATO, and consequently built its own military alliance known as the </a:t>
            </a:r>
            <a:r>
              <a:rPr lang="en" u="sng"/>
              <a:t>Warsaw Pact</a:t>
            </a:r>
            <a:r>
              <a:rPr lang="en"/>
              <a:t>. This organization included Poland, East Germany, Czechoslovakia, Bulgaria, Romania, and Albania.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400"/>
              <a:t>What were the tensions of the Cold War?</a:t>
            </a:r>
          </a:p>
        </p:txBody>
      </p:sp>
      <p:sp>
        <p:nvSpPr>
          <p:cNvPr id="96" name="Shape 96"/>
          <p:cNvSpPr txBox="1"/>
          <p:nvPr>
            <p:ph idx="1" type="body"/>
          </p:nvPr>
        </p:nvSpPr>
        <p:spPr>
          <a:xfrm>
            <a:off x="4191925" y="1487625"/>
            <a:ext cx="3862500" cy="3026700"/>
          </a:xfrm>
          <a:prstGeom prst="rect">
            <a:avLst/>
          </a:prstGeom>
        </p:spPr>
        <p:txBody>
          <a:bodyPr anchorCtr="0" anchor="t" bIns="91425" lIns="91425" rIns="91425" tIns="91425">
            <a:noAutofit/>
          </a:bodyPr>
          <a:lstStyle/>
          <a:p>
            <a:pPr lvl="0">
              <a:spcBef>
                <a:spcPts val="0"/>
              </a:spcBef>
              <a:buNone/>
            </a:pPr>
            <a:r>
              <a:rPr lang="en"/>
              <a:t>Tensions escalated as the Cold War mounted. The Soviet Union wanted to </a:t>
            </a:r>
            <a:r>
              <a:rPr lang="en" u="sng"/>
              <a:t>spread communism</a:t>
            </a:r>
            <a:r>
              <a:rPr lang="en"/>
              <a:t> while the United States wanted to </a:t>
            </a:r>
            <a:r>
              <a:rPr lang="en" u="sng"/>
              <a:t>contain</a:t>
            </a:r>
            <a:r>
              <a:rPr lang="en"/>
              <a:t> the spread of communism. </a:t>
            </a:r>
          </a:p>
        </p:txBody>
      </p:sp>
      <p:pic>
        <p:nvPicPr>
          <p:cNvPr id="97" name="Shape 97"/>
          <p:cNvPicPr preferRelativeResize="0"/>
          <p:nvPr/>
        </p:nvPicPr>
        <p:blipFill>
          <a:blip r:embed="rId3">
            <a:alphaModFix/>
          </a:blip>
          <a:stretch>
            <a:fillRect/>
          </a:stretch>
        </p:blipFill>
        <p:spPr>
          <a:xfrm>
            <a:off x="803500" y="1265225"/>
            <a:ext cx="3059675" cy="32492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2150350" y="909625"/>
            <a:ext cx="4572000" cy="33242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100"/>
              <a:t>How did the U.S. attempt to contain communism?</a:t>
            </a:r>
          </a:p>
        </p:txBody>
      </p:sp>
      <p:sp>
        <p:nvSpPr>
          <p:cNvPr id="108" name="Shape 108"/>
          <p:cNvSpPr txBox="1"/>
          <p:nvPr>
            <p:ph idx="1" type="body"/>
          </p:nvPr>
        </p:nvSpPr>
        <p:spPr>
          <a:xfrm>
            <a:off x="4247850" y="1362600"/>
            <a:ext cx="3639900" cy="3077700"/>
          </a:xfrm>
          <a:prstGeom prst="rect">
            <a:avLst/>
          </a:prstGeom>
        </p:spPr>
        <p:txBody>
          <a:bodyPr anchorCtr="0" anchor="t" bIns="91425" lIns="91425" rIns="91425" tIns="91425">
            <a:noAutofit/>
          </a:bodyPr>
          <a:lstStyle/>
          <a:p>
            <a:pPr lvl="0">
              <a:spcBef>
                <a:spcPts val="0"/>
              </a:spcBef>
              <a:buNone/>
            </a:pPr>
            <a:r>
              <a:rPr lang="en"/>
              <a:t>President Harry </a:t>
            </a:r>
            <a:r>
              <a:rPr lang="en" u="sng"/>
              <a:t>Truman</a:t>
            </a:r>
            <a:r>
              <a:rPr lang="en"/>
              <a:t> instituted several foreign policies based on giving </a:t>
            </a:r>
            <a:r>
              <a:rPr lang="en" u="sng"/>
              <a:t>ecomonic</a:t>
            </a:r>
            <a:r>
              <a:rPr lang="en"/>
              <a:t> assistance to countries so they would </a:t>
            </a:r>
            <a:r>
              <a:rPr lang="en" u="sng"/>
              <a:t>not</a:t>
            </a:r>
            <a:r>
              <a:rPr lang="en"/>
              <a:t> become communist. </a:t>
            </a:r>
          </a:p>
        </p:txBody>
      </p:sp>
      <p:pic>
        <p:nvPicPr>
          <p:cNvPr id="109" name="Shape 109"/>
          <p:cNvPicPr preferRelativeResize="0"/>
          <p:nvPr/>
        </p:nvPicPr>
        <p:blipFill>
          <a:blip r:embed="rId3">
            <a:alphaModFix/>
          </a:blip>
          <a:stretch>
            <a:fillRect/>
          </a:stretch>
        </p:blipFill>
        <p:spPr>
          <a:xfrm>
            <a:off x="1059025" y="1246650"/>
            <a:ext cx="2609354" cy="30776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400"/>
              <a:t>What were the economic assistance plans?</a:t>
            </a:r>
          </a:p>
        </p:txBody>
      </p:sp>
      <p:sp>
        <p:nvSpPr>
          <p:cNvPr id="115" name="Shape 115"/>
          <p:cNvSpPr txBox="1"/>
          <p:nvPr>
            <p:ph idx="1" type="body"/>
          </p:nvPr>
        </p:nvSpPr>
        <p:spPr>
          <a:xfrm>
            <a:off x="639550" y="1169550"/>
            <a:ext cx="4960200" cy="2804400"/>
          </a:xfrm>
          <a:prstGeom prst="rect">
            <a:avLst/>
          </a:prstGeom>
        </p:spPr>
        <p:txBody>
          <a:bodyPr anchorCtr="0" anchor="t" bIns="91425" lIns="91425" rIns="91425" tIns="91425">
            <a:noAutofit/>
          </a:bodyPr>
          <a:lstStyle/>
          <a:p>
            <a:pPr lvl="0">
              <a:spcBef>
                <a:spcPts val="0"/>
              </a:spcBef>
              <a:buNone/>
            </a:pPr>
            <a:r>
              <a:rPr b="1" lang="en"/>
              <a:t>Truman Doctrine: </a:t>
            </a:r>
            <a:r>
              <a:rPr lang="en"/>
              <a:t>A strategy use to </a:t>
            </a:r>
            <a:r>
              <a:rPr lang="en" u="sng"/>
              <a:t>return</a:t>
            </a:r>
            <a:r>
              <a:rPr lang="en"/>
              <a:t> economic stability and success to countries </a:t>
            </a:r>
            <a:r>
              <a:rPr lang="en" u="sng"/>
              <a:t>in Western Europe</a:t>
            </a:r>
            <a:r>
              <a:rPr lang="en"/>
              <a:t> countries so they would not fall to communism. The Truman Doctrine offered an alternative to communist support by infusing </a:t>
            </a:r>
            <a:r>
              <a:rPr lang="en" u="sng"/>
              <a:t>400 million U.S. dollars</a:t>
            </a:r>
            <a:r>
              <a:rPr lang="en"/>
              <a:t> in assistance to countries in Europe and proved to be very helpful.</a:t>
            </a:r>
          </a:p>
        </p:txBody>
      </p:sp>
      <p:pic>
        <p:nvPicPr>
          <p:cNvPr id="116" name="Shape 116"/>
          <p:cNvPicPr preferRelativeResize="0"/>
          <p:nvPr/>
        </p:nvPicPr>
        <p:blipFill>
          <a:blip r:embed="rId3">
            <a:alphaModFix/>
          </a:blip>
          <a:stretch>
            <a:fillRect/>
          </a:stretch>
        </p:blipFill>
        <p:spPr>
          <a:xfrm>
            <a:off x="5501400" y="1268225"/>
            <a:ext cx="3319225" cy="36880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400"/>
              <a:t>What were the economic assistance plans?</a:t>
            </a:r>
          </a:p>
        </p:txBody>
      </p:sp>
      <p:sp>
        <p:nvSpPr>
          <p:cNvPr id="122" name="Shape 122"/>
          <p:cNvSpPr txBox="1"/>
          <p:nvPr>
            <p:ph idx="1" type="body"/>
          </p:nvPr>
        </p:nvSpPr>
        <p:spPr>
          <a:xfrm>
            <a:off x="3243225" y="1100600"/>
            <a:ext cx="3267600" cy="2804400"/>
          </a:xfrm>
          <a:prstGeom prst="rect">
            <a:avLst/>
          </a:prstGeom>
        </p:spPr>
        <p:txBody>
          <a:bodyPr anchorCtr="0" anchor="t" bIns="91425" lIns="91425" rIns="91425" tIns="91425">
            <a:noAutofit/>
          </a:bodyPr>
          <a:lstStyle/>
          <a:p>
            <a:pPr lvl="0">
              <a:spcBef>
                <a:spcPts val="0"/>
              </a:spcBef>
              <a:buNone/>
            </a:pPr>
            <a:r>
              <a:rPr b="1" lang="en"/>
              <a:t>Marshall Plan:</a:t>
            </a:r>
            <a:r>
              <a:rPr lang="en"/>
              <a:t> Another economic assistance plan that infused the region with 12.5 billion US dollars in </a:t>
            </a:r>
            <a:r>
              <a:rPr lang="en" u="sng"/>
              <a:t>reconstruction funds</a:t>
            </a:r>
            <a:r>
              <a:rPr lang="en"/>
              <a:t> from US Congress to help </a:t>
            </a:r>
            <a:r>
              <a:rPr lang="en" u="sng"/>
              <a:t>revive Western Europe</a:t>
            </a:r>
            <a:r>
              <a:rPr lang="en"/>
              <a:t> from the aftermath of World War II. </a:t>
            </a:r>
          </a:p>
        </p:txBody>
      </p:sp>
      <p:pic>
        <p:nvPicPr>
          <p:cNvPr id="123" name="Shape 123"/>
          <p:cNvPicPr preferRelativeResize="0"/>
          <p:nvPr/>
        </p:nvPicPr>
        <p:blipFill>
          <a:blip r:embed="rId3">
            <a:alphaModFix/>
          </a:blip>
          <a:stretch>
            <a:fillRect/>
          </a:stretch>
        </p:blipFill>
        <p:spPr>
          <a:xfrm>
            <a:off x="830399" y="1252912"/>
            <a:ext cx="2166000" cy="3150524"/>
          </a:xfrm>
          <a:prstGeom prst="rect">
            <a:avLst/>
          </a:prstGeom>
          <a:noFill/>
          <a:ln>
            <a:noFill/>
          </a:ln>
        </p:spPr>
      </p:pic>
      <p:pic>
        <p:nvPicPr>
          <p:cNvPr id="124" name="Shape 124"/>
          <p:cNvPicPr preferRelativeResize="0"/>
          <p:nvPr/>
        </p:nvPicPr>
        <p:blipFill>
          <a:blip r:embed="rId4">
            <a:alphaModFix/>
          </a:blip>
          <a:stretch>
            <a:fillRect/>
          </a:stretch>
        </p:blipFill>
        <p:spPr>
          <a:xfrm>
            <a:off x="6428025" y="1615212"/>
            <a:ext cx="2247900" cy="22193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8" name="Shape 128"/>
        <p:cNvGrpSpPr/>
        <p:nvPr/>
      </p:nvGrpSpPr>
      <p:grpSpPr>
        <a:xfrm>
          <a:off x="0" y="0"/>
          <a:ext cx="0" cy="0"/>
          <a:chOff x="0" y="0"/>
          <a:chExt cx="0" cy="0"/>
        </a:xfrm>
      </p:grpSpPr>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400"/>
              <a:t>What else had changed since WWII?</a:t>
            </a:r>
          </a:p>
        </p:txBody>
      </p:sp>
      <p:sp>
        <p:nvSpPr>
          <p:cNvPr id="134" name="Shape 134"/>
          <p:cNvSpPr txBox="1"/>
          <p:nvPr>
            <p:ph idx="1" type="body"/>
          </p:nvPr>
        </p:nvSpPr>
        <p:spPr>
          <a:xfrm>
            <a:off x="3613550" y="1169550"/>
            <a:ext cx="4549800" cy="2804400"/>
          </a:xfrm>
          <a:prstGeom prst="rect">
            <a:avLst/>
          </a:prstGeom>
        </p:spPr>
        <p:txBody>
          <a:bodyPr anchorCtr="0" anchor="t" bIns="91425" lIns="91425" rIns="91425" tIns="91425">
            <a:noAutofit/>
          </a:bodyPr>
          <a:lstStyle/>
          <a:p>
            <a:pPr lvl="0">
              <a:spcBef>
                <a:spcPts val="0"/>
              </a:spcBef>
              <a:buNone/>
            </a:pPr>
            <a:r>
              <a:rPr lang="en"/>
              <a:t>Due to its failure to prevent another world war, the </a:t>
            </a:r>
            <a:r>
              <a:rPr lang="en" u="sng"/>
              <a:t>League of Nations</a:t>
            </a:r>
            <a:r>
              <a:rPr lang="en"/>
              <a:t> was replaced in 1945 and became the United Nations. The purpose of the United Nations (UN) was the same of the League of Nations, which was to remain an </a:t>
            </a:r>
            <a:r>
              <a:rPr lang="en" u="sng"/>
              <a:t>international</a:t>
            </a:r>
            <a:r>
              <a:rPr lang="en"/>
              <a:t> organization that would try to </a:t>
            </a:r>
            <a:r>
              <a:rPr lang="en" u="sng"/>
              <a:t>prevent</a:t>
            </a:r>
            <a:r>
              <a:rPr lang="en"/>
              <a:t> future wars and settle conflicts globally. </a:t>
            </a:r>
          </a:p>
        </p:txBody>
      </p:sp>
      <p:pic>
        <p:nvPicPr>
          <p:cNvPr id="135" name="Shape 135"/>
          <p:cNvPicPr preferRelativeResize="0"/>
          <p:nvPr/>
        </p:nvPicPr>
        <p:blipFill>
          <a:blip r:embed="rId3">
            <a:alphaModFix/>
          </a:blip>
          <a:stretch>
            <a:fillRect/>
          </a:stretch>
        </p:blipFill>
        <p:spPr>
          <a:xfrm>
            <a:off x="740974" y="1224750"/>
            <a:ext cx="2614799" cy="35051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1379650" y="530100"/>
            <a:ext cx="6725400" cy="796800"/>
          </a:xfrm>
          <a:prstGeom prst="rect">
            <a:avLst/>
          </a:prstGeom>
        </p:spPr>
        <p:txBody>
          <a:bodyPr anchorCtr="0" anchor="ctr" bIns="91425" lIns="91425" rIns="91425" tIns="91425">
            <a:noAutofit/>
          </a:bodyPr>
          <a:lstStyle/>
          <a:p>
            <a:pPr lvl="0">
              <a:spcBef>
                <a:spcPts val="0"/>
              </a:spcBef>
              <a:buNone/>
            </a:pPr>
            <a:r>
              <a:rPr lang="en" sz="2000"/>
              <a:t>How did the UN differ from the League of Nations?</a:t>
            </a:r>
          </a:p>
        </p:txBody>
      </p:sp>
      <p:sp>
        <p:nvSpPr>
          <p:cNvPr id="141" name="Shape 141"/>
          <p:cNvSpPr txBox="1"/>
          <p:nvPr>
            <p:ph idx="1" type="body"/>
          </p:nvPr>
        </p:nvSpPr>
        <p:spPr>
          <a:xfrm>
            <a:off x="855650" y="1169549"/>
            <a:ext cx="7459500" cy="1905600"/>
          </a:xfrm>
          <a:prstGeom prst="rect">
            <a:avLst/>
          </a:prstGeom>
        </p:spPr>
        <p:txBody>
          <a:bodyPr anchorCtr="0" anchor="t" bIns="91425" lIns="91425" rIns="91425" tIns="91425">
            <a:noAutofit/>
          </a:bodyPr>
          <a:lstStyle/>
          <a:p>
            <a:pPr lvl="0" rtl="0">
              <a:spcBef>
                <a:spcPts val="0"/>
              </a:spcBef>
              <a:buNone/>
            </a:pPr>
            <a:r>
              <a:rPr lang="en"/>
              <a:t>The UN would now have the ability to </a:t>
            </a:r>
            <a:r>
              <a:rPr lang="en" u="sng"/>
              <a:t>use military force</a:t>
            </a:r>
            <a:r>
              <a:rPr lang="en"/>
              <a:t> if necessary to enforce their power in the world. The </a:t>
            </a:r>
            <a:r>
              <a:rPr lang="en" u="sng"/>
              <a:t>United States</a:t>
            </a:r>
            <a:r>
              <a:rPr lang="en"/>
              <a:t> had also now joined the UN. The UN became instrumental in getting involved in some of the issues of the Cold War, such as </a:t>
            </a:r>
          </a:p>
          <a:p>
            <a:pPr lvl="0" rtl="0">
              <a:spcBef>
                <a:spcPts val="0"/>
              </a:spcBef>
              <a:buNone/>
            </a:pPr>
            <a:r>
              <a:rPr lang="en"/>
              <a:t>the division of Germany into </a:t>
            </a:r>
          </a:p>
          <a:p>
            <a:pPr lvl="0" rtl="0">
              <a:spcBef>
                <a:spcPts val="0"/>
              </a:spcBef>
              <a:buNone/>
            </a:pPr>
            <a:r>
              <a:rPr lang="en"/>
              <a:t>two nations, and the </a:t>
            </a:r>
            <a:r>
              <a:rPr lang="en" u="sng"/>
              <a:t>Korean</a:t>
            </a:r>
            <a:r>
              <a:rPr lang="en"/>
              <a:t> </a:t>
            </a:r>
          </a:p>
          <a:p>
            <a:pPr lvl="0">
              <a:spcBef>
                <a:spcPts val="0"/>
              </a:spcBef>
              <a:buNone/>
            </a:pPr>
            <a:r>
              <a:rPr lang="en"/>
              <a:t>conflict. </a:t>
            </a:r>
          </a:p>
        </p:txBody>
      </p:sp>
      <p:pic>
        <p:nvPicPr>
          <p:cNvPr id="142" name="Shape 142"/>
          <p:cNvPicPr preferRelativeResize="0"/>
          <p:nvPr/>
        </p:nvPicPr>
        <p:blipFill>
          <a:blip r:embed="rId3">
            <a:alphaModFix/>
          </a:blip>
          <a:stretch>
            <a:fillRect/>
          </a:stretch>
        </p:blipFill>
        <p:spPr>
          <a:xfrm>
            <a:off x="5063925" y="2592550"/>
            <a:ext cx="3935624" cy="23027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ourdai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