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  <p:embeddedFont>
      <p:font typeface="Kranky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Krank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Relationship Id="rId5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 rot="-1815224">
            <a:off x="2916084" y="2294948"/>
            <a:ext cx="5501256" cy="1536813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Kranky"/>
                <a:ea typeface="Kranky"/>
                <a:cs typeface="Kranky"/>
                <a:sym typeface="Kranky"/>
              </a:rPr>
              <a:t>Origins of the Cold War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7448875" y="4376625"/>
            <a:ext cx="1752600" cy="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7-5.1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Kranky"/>
                <a:ea typeface="Kranky"/>
                <a:cs typeface="Kranky"/>
                <a:sym typeface="Kranky"/>
              </a:rPr>
              <a:t>Who were the 2 superpowers of the Cold War?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Average"/>
                <a:ea typeface="Average"/>
                <a:cs typeface="Average"/>
                <a:sym typeface="Average"/>
              </a:rPr>
              <a:t>The United States and the </a:t>
            </a:r>
            <a:r>
              <a:rPr lang="en" sz="2200" u="sng">
                <a:latin typeface="Average"/>
                <a:ea typeface="Average"/>
                <a:cs typeface="Average"/>
                <a:sym typeface="Average"/>
              </a:rPr>
              <a:t>Soviet Union</a:t>
            </a:r>
            <a:r>
              <a:rPr lang="en" sz="2200">
                <a:latin typeface="Average"/>
                <a:ea typeface="Average"/>
                <a:cs typeface="Average"/>
                <a:sym typeface="Average"/>
              </a:rPr>
              <a:t> (also known as the Union of Soviet </a:t>
            </a:r>
            <a:r>
              <a:rPr lang="en" sz="2200" u="sng">
                <a:latin typeface="Average"/>
                <a:ea typeface="Average"/>
                <a:cs typeface="Average"/>
                <a:sym typeface="Average"/>
              </a:rPr>
              <a:t>Socialist</a:t>
            </a:r>
            <a:r>
              <a:rPr lang="en" sz="2200">
                <a:latin typeface="Average"/>
                <a:ea typeface="Average"/>
                <a:cs typeface="Average"/>
                <a:sym typeface="Average"/>
              </a:rPr>
              <a:t> Republics or “USSR”)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950" y="1947075"/>
            <a:ext cx="4610100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235375"/>
            <a:ext cx="8520600" cy="8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Kranky"/>
                <a:ea typeface="Kranky"/>
                <a:cs typeface="Kranky"/>
                <a:sym typeface="Kranky"/>
              </a:rPr>
              <a:t>What were the political differences between the U.S. and the Soviet Union?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2532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As WWII closed there were distinct differences between the United States and the Soviet Union. Politically, the United States had a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limited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government in the form of a representative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democracy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or constitutional government, while the Soviet Union had an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unlimited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government in the form of a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communist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state.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587" y="314470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1825" y="2897975"/>
            <a:ext cx="257175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17262" y="3018312"/>
            <a:ext cx="2466975" cy="1857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Shape 72"/>
          <p:cNvCxnSpPr/>
          <p:nvPr/>
        </p:nvCxnSpPr>
        <p:spPr>
          <a:xfrm flipH="1">
            <a:off x="5414900" y="2910950"/>
            <a:ext cx="12300" cy="20721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1968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Kranky"/>
                <a:ea typeface="Kranky"/>
                <a:cs typeface="Kranky"/>
                <a:sym typeface="Kranky"/>
              </a:rPr>
              <a:t>What were the economical differences between the U.S. &amp; Soviet Union?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United States had a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capitalist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economy (free market &amp; private ownership) while the Soviet Union had a socialist economy (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no private ownership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 &amp; redistribution of wealth).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8900" y="2121562"/>
            <a:ext cx="333375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Kranky"/>
                <a:ea typeface="Kranky"/>
                <a:cs typeface="Kranky"/>
                <a:sym typeface="Kranky"/>
              </a:rPr>
              <a:t>When did tensions of the Cold War begin?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5157275" y="1183200"/>
            <a:ext cx="3805800" cy="407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Even before WWII ended, tensions began to develop among the Big Three Allied leaders (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Franklin D. Roosevelt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- U.S.,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Winston Churchill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- Great Britain, &amp; </a:t>
            </a:r>
            <a:r>
              <a:rPr lang="en" sz="2000" u="sng">
                <a:latin typeface="Average"/>
                <a:ea typeface="Average"/>
                <a:cs typeface="Average"/>
                <a:sym typeface="Average"/>
              </a:rPr>
              <a:t>Joseph Stalin</a:t>
            </a: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- Soviet Union) as they discussed the post-WWII world.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200" y="1183200"/>
            <a:ext cx="4457700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Kranky"/>
                <a:ea typeface="Kranky"/>
                <a:cs typeface="Kranky"/>
                <a:sym typeface="Kranky"/>
              </a:rPr>
              <a:t>How did Roosevelt and Churchill differ from Stalin?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