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Default Extension="png" ContentType="image/pn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s/slide37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3.xml" ContentType="application/vnd.openxmlformats-officedocument.presentationml.slide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04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pPr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Tony Fischer Photography - Creative Commons Attribution License  https://www.flickr.com/photos/22714323@N06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401(K) 2013 - Creative Commons Attribution-ShareAlike License  https://www.flickr.com/photos/68751915@N05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401(K) 2013 - Creative Commons Attribution-ShareAlike License  https://www.flickr.com/photos/68751915@N05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Tony Fischer Photography - Creative Commons Attribution License  https://www.flickr.com/photos/22714323@N06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401(K) 2013 - Creative Commons Attribution-ShareAlike License  https://www.flickr.com/photos/68751915@N05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AFGE - Creative Commons Attribution License  https://www.flickr.com/photos/79684288@N00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Thad Roan - Bridgepix - Creative Commons Attribution License  https://www.flickr.com/photos/80651083@N00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Thad Roan - Bridgepix - Creative Commons Attribution License  https://www.flickr.com/photos/80651083@N00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John Collier Jr. - Creative Commons Attribution-NonCommercial License  https://www.flickr.com/photos/70882784@N00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Tony Fischer Photography - Creative Commons Attribution License  https://www.flickr.com/photos/22714323@N06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Black History Album - Creative Commons Attribution-NonCommercial-ShareAlike License  https://www.flickr.com/photos/11047904@N08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daystar297 - Creative Commons Attribution License  https://www.flickr.com/photos/20587522@N00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FDR Presidential Library &amp; Museum - Creative Commons Attribution License  https://www.flickr.com/photos/54078784@N08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Don Hankins - Creative Commons Attribution License  https://www.flickr.com/photos/23905174@N00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Don Hankins - Creative Commons Attribution License  https://www.flickr.com/photos/23905174@N00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svaboda! - Creative Commons Attribution License  https://www.flickr.com/photos/27010152@N06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FDR Presidential Library &amp; Museum - Creative Commons Attribution License  https://www.flickr.com/photos/54078784@N08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443</Words>
  <Application>Microsoft Macintosh PowerPoint</Application>
  <PresentationFormat>On-screen Show (4:3)</PresentationFormat>
  <Paragraphs>34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officegen</dc:creator>
  <cp:lastModifiedBy>Megan Orchard</cp:lastModifiedBy>
  <cp:revision>1</cp:revision>
  <dcterms:created xsi:type="dcterms:W3CDTF">2015-03-12T01:38:14Z</dcterms:created>
  <dcterms:modified xsi:type="dcterms:W3CDTF">2015-03-12T01:40:02Z</dcterms:modified>
</cp:coreProperties>
</file>